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sldIdLst>
    <p:sldId id="256" r:id="rId6"/>
    <p:sldId id="270" r:id="rId7"/>
    <p:sldId id="275" r:id="rId8"/>
    <p:sldId id="278" r:id="rId9"/>
    <p:sldId id="274" r:id="rId10"/>
    <p:sldId id="276" r:id="rId11"/>
    <p:sldId id="271" r:id="rId12"/>
    <p:sldId id="277" r:id="rId13"/>
  </p:sldIdLst>
  <p:sldSz cx="12192000" cy="6858000"/>
  <p:notesSz cx="6858000" cy="9144000"/>
  <p:embeddedFontLst>
    <p:embeddedFont>
      <p:font typeface="Montserrat" pitchFamily="2" charset="77"/>
      <p:regular r:id="rId14"/>
      <p:bold r:id="rId15"/>
      <p:italic r:id="rId16"/>
      <p:boldItalic r:id="rId17"/>
    </p:embeddedFont>
    <p:embeddedFont>
      <p:font typeface="Montserrat Light" pitchFamily="2" charset="77"/>
      <p:regular r:id="rId18"/>
      <p:italic r:id="rId19"/>
    </p:embeddedFont>
    <p:embeddedFont>
      <p:font typeface="Montserrat Medium" pitchFamily="2" charset="77"/>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5827B9-563E-7510-85F9-36710F55BD66}" name="Iris Visser" initials="IV" userId="Iris Vis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A51"/>
    <a:srgbClr val="6EC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45"/>
    <p:restoredTop sz="94624"/>
  </p:normalViewPr>
  <p:slideViewPr>
    <p:cSldViewPr snapToGrid="0" snapToObjects="1">
      <p:cViewPr varScale="1">
        <p:scale>
          <a:sx n="207" d="100"/>
          <a:sy n="207" d="100"/>
        </p:scale>
        <p:origin x="1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5.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38162-95A1-4F32-BE7F-C0B5266DFE4B}" type="doc">
      <dgm:prSet loTypeId="urn:microsoft.com/office/officeart/2005/8/layout/process1" loCatId="process" qsTypeId="urn:microsoft.com/office/officeart/2005/8/quickstyle/simple1" qsCatId="simple" csTypeId="urn:microsoft.com/office/officeart/2005/8/colors/accent1_2" csCatId="accent1" phldr="1"/>
      <dgm:spPr/>
    </dgm:pt>
    <dgm:pt modelId="{73C2758F-85C2-48C7-A730-68427A6E293E}">
      <dgm:prSet phldrT="[Text]" custT="1"/>
      <dgm:spPr>
        <a:solidFill>
          <a:srgbClr val="6EC7F1"/>
        </a:solidFill>
        <a:ln>
          <a:solidFill>
            <a:srgbClr val="6EC7F1"/>
          </a:solidFill>
        </a:ln>
      </dgm:spPr>
      <dgm:t>
        <a:bodyPr/>
        <a:lstStyle/>
        <a:p>
          <a:r>
            <a:rPr lang="nl-NL" sz="1000" noProof="0" dirty="0">
              <a:latin typeface="Montserrat" pitchFamily="2" charset="77"/>
            </a:rPr>
            <a:t>...</a:t>
          </a:r>
        </a:p>
      </dgm:t>
    </dgm:pt>
    <dgm:pt modelId="{CE6650D9-A535-4389-AC4B-7C646F14087E}" type="parTrans" cxnId="{C64C9C35-1D9A-49F4-A088-3ECB06DA2E9E}">
      <dgm:prSet/>
      <dgm:spPr/>
      <dgm:t>
        <a:bodyPr/>
        <a:lstStyle/>
        <a:p>
          <a:endParaRPr lang="en-GB"/>
        </a:p>
      </dgm:t>
    </dgm:pt>
    <dgm:pt modelId="{F20CD23F-D97B-4CD5-B1C7-6FDC6DB7B272}" type="sibTrans" cxnId="{C64C9C35-1D9A-49F4-A088-3ECB06DA2E9E}">
      <dgm:prSet/>
      <dgm:spPr>
        <a:solidFill>
          <a:srgbClr val="6EC7F1"/>
        </a:solidFill>
        <a:ln>
          <a:solidFill>
            <a:srgbClr val="6EC7F1"/>
          </a:solidFill>
        </a:ln>
      </dgm:spPr>
      <dgm:t>
        <a:bodyPr/>
        <a:lstStyle/>
        <a:p>
          <a:endParaRPr lang="nl-NL" noProof="0" dirty="0"/>
        </a:p>
      </dgm:t>
    </dgm:pt>
    <dgm:pt modelId="{E34F1908-EB3A-4EC3-B8B1-9204498F1747}">
      <dgm:prSet phldrT="[Text]" custT="1"/>
      <dgm:spPr>
        <a:solidFill>
          <a:srgbClr val="6EC7F1"/>
        </a:solidFill>
        <a:ln>
          <a:solidFill>
            <a:srgbClr val="6EC7F1"/>
          </a:solidFill>
        </a:ln>
      </dgm:spPr>
      <dgm:t>
        <a:bodyPr/>
        <a:lstStyle/>
        <a:p>
          <a:r>
            <a:rPr lang="nl-NL" sz="1000" noProof="0" dirty="0">
              <a:latin typeface="Montserrat" pitchFamily="2" charset="77"/>
            </a:rPr>
            <a:t>…</a:t>
          </a:r>
        </a:p>
      </dgm:t>
    </dgm:pt>
    <dgm:pt modelId="{812D34BE-65AE-4C13-BEEE-EB36D10EBB4A}" type="parTrans" cxnId="{5B64803E-A16F-40BB-AAE4-DA2A610FECAB}">
      <dgm:prSet/>
      <dgm:spPr/>
      <dgm:t>
        <a:bodyPr/>
        <a:lstStyle/>
        <a:p>
          <a:endParaRPr lang="en-GB"/>
        </a:p>
      </dgm:t>
    </dgm:pt>
    <dgm:pt modelId="{6AD03445-FAE9-4911-B6C2-F367859D771F}" type="sibTrans" cxnId="{5B64803E-A16F-40BB-AAE4-DA2A610FECAB}">
      <dgm:prSet/>
      <dgm:spPr>
        <a:solidFill>
          <a:srgbClr val="6EC7F1"/>
        </a:solidFill>
        <a:ln>
          <a:solidFill>
            <a:srgbClr val="6EC7F1"/>
          </a:solidFill>
        </a:ln>
      </dgm:spPr>
      <dgm:t>
        <a:bodyPr/>
        <a:lstStyle/>
        <a:p>
          <a:endParaRPr lang="nl-NL" noProof="0" dirty="0"/>
        </a:p>
      </dgm:t>
    </dgm:pt>
    <dgm:pt modelId="{6AE4634C-F22D-4BD8-80EA-9DC96CA26F50}">
      <dgm:prSet phldrT="[Text]" custT="1"/>
      <dgm:spPr>
        <a:solidFill>
          <a:srgbClr val="179E76"/>
        </a:solidFill>
      </dgm:spPr>
      <dgm:t>
        <a:bodyPr/>
        <a:lstStyle/>
        <a:p>
          <a:r>
            <a:rPr lang="nl-NL" sz="1200" noProof="0" dirty="0">
              <a:latin typeface="Montserrat" pitchFamily="2" charset="77"/>
            </a:rPr>
            <a:t>Jouw bedrijf</a:t>
          </a:r>
        </a:p>
      </dgm:t>
    </dgm:pt>
    <dgm:pt modelId="{80112CF1-A999-4B26-A06C-AE8A193BBE69}" type="parTrans" cxnId="{EF71C159-920D-4A59-B9D9-D762D5F02347}">
      <dgm:prSet/>
      <dgm:spPr/>
      <dgm:t>
        <a:bodyPr/>
        <a:lstStyle/>
        <a:p>
          <a:endParaRPr lang="en-GB"/>
        </a:p>
      </dgm:t>
    </dgm:pt>
    <dgm:pt modelId="{7F41458B-DF67-4BC1-87F5-ACF8A864D9EE}" type="sibTrans" cxnId="{EF71C159-920D-4A59-B9D9-D762D5F02347}">
      <dgm:prSet/>
      <dgm:spPr>
        <a:solidFill>
          <a:srgbClr val="6EC7F1"/>
        </a:solidFill>
        <a:ln>
          <a:solidFill>
            <a:srgbClr val="6EC7F1"/>
          </a:solidFill>
        </a:ln>
      </dgm:spPr>
      <dgm:t>
        <a:bodyPr/>
        <a:lstStyle/>
        <a:p>
          <a:endParaRPr lang="nl-NL" noProof="0" dirty="0"/>
        </a:p>
      </dgm:t>
    </dgm:pt>
    <dgm:pt modelId="{3FD9EA81-F982-408B-977E-33AC536D7675}">
      <dgm:prSet phldrT="[Text]" custT="1"/>
      <dgm:spPr>
        <a:solidFill>
          <a:srgbClr val="6EC7F1"/>
        </a:solidFill>
        <a:ln>
          <a:solidFill>
            <a:srgbClr val="6EC7F1"/>
          </a:solidFill>
        </a:ln>
      </dgm:spPr>
      <dgm:t>
        <a:bodyPr/>
        <a:lstStyle/>
        <a:p>
          <a:r>
            <a:rPr lang="nl-NL" sz="1000" noProof="0" dirty="0">
              <a:latin typeface="Montserrat" pitchFamily="2" charset="77"/>
            </a:rPr>
            <a:t>…</a:t>
          </a:r>
        </a:p>
      </dgm:t>
    </dgm:pt>
    <dgm:pt modelId="{A92B4325-52E8-48AD-A848-F3C1BDB71B98}" type="parTrans" cxnId="{5DE1F6BE-F3CC-4B59-A062-ED5A5A37CADA}">
      <dgm:prSet/>
      <dgm:spPr/>
      <dgm:t>
        <a:bodyPr/>
        <a:lstStyle/>
        <a:p>
          <a:endParaRPr lang="en-GB"/>
        </a:p>
      </dgm:t>
    </dgm:pt>
    <dgm:pt modelId="{7F61DED7-D2C0-4D6E-904F-F52EC1A2CF5F}" type="sibTrans" cxnId="{5DE1F6BE-F3CC-4B59-A062-ED5A5A37CADA}">
      <dgm:prSet/>
      <dgm:spPr>
        <a:solidFill>
          <a:srgbClr val="6EC7F1"/>
        </a:solidFill>
        <a:ln>
          <a:solidFill>
            <a:srgbClr val="6EC7F1"/>
          </a:solidFill>
        </a:ln>
      </dgm:spPr>
      <dgm:t>
        <a:bodyPr/>
        <a:lstStyle/>
        <a:p>
          <a:endParaRPr lang="nl-NL" noProof="0" dirty="0"/>
        </a:p>
      </dgm:t>
    </dgm:pt>
    <dgm:pt modelId="{63685E4A-1201-4590-9599-B728CCF3CB06}">
      <dgm:prSet phldrT="[Text]" custT="1"/>
      <dgm:spPr>
        <a:solidFill>
          <a:srgbClr val="6EC7F1"/>
        </a:solidFill>
        <a:ln>
          <a:solidFill>
            <a:srgbClr val="6EC7F1"/>
          </a:solidFill>
        </a:ln>
      </dgm:spPr>
      <dgm:t>
        <a:bodyPr/>
        <a:lstStyle/>
        <a:p>
          <a:r>
            <a:rPr lang="nl-NL" sz="1000" noProof="0" dirty="0">
              <a:latin typeface="Montserrat" pitchFamily="2" charset="77"/>
            </a:rPr>
            <a:t>…</a:t>
          </a:r>
        </a:p>
      </dgm:t>
    </dgm:pt>
    <dgm:pt modelId="{CA1809F8-8966-4347-BD98-32692DB4A8F6}" type="parTrans" cxnId="{BF69BC24-BDAC-4BF8-9A19-E028196030F0}">
      <dgm:prSet/>
      <dgm:spPr/>
      <dgm:t>
        <a:bodyPr/>
        <a:lstStyle/>
        <a:p>
          <a:endParaRPr lang="en-GB"/>
        </a:p>
      </dgm:t>
    </dgm:pt>
    <dgm:pt modelId="{8591FECA-84B3-46B6-98B3-2EB508A2CE6A}" type="sibTrans" cxnId="{BF69BC24-BDAC-4BF8-9A19-E028196030F0}">
      <dgm:prSet/>
      <dgm:spPr>
        <a:solidFill>
          <a:srgbClr val="6EC7F1"/>
        </a:solidFill>
        <a:ln>
          <a:solidFill>
            <a:srgbClr val="6EC7F1"/>
          </a:solidFill>
        </a:ln>
      </dgm:spPr>
      <dgm:t>
        <a:bodyPr/>
        <a:lstStyle/>
        <a:p>
          <a:endParaRPr lang="nl-NL" noProof="0" dirty="0"/>
        </a:p>
      </dgm:t>
    </dgm:pt>
    <dgm:pt modelId="{3989D3BE-2417-482B-BD30-DFA41AD57324}">
      <dgm:prSet phldrT="[Text]" custT="1"/>
      <dgm:spPr>
        <a:solidFill>
          <a:srgbClr val="6EC7F1"/>
        </a:solidFill>
        <a:ln>
          <a:solidFill>
            <a:srgbClr val="6EC7F1"/>
          </a:solidFill>
        </a:ln>
      </dgm:spPr>
      <dgm:t>
        <a:bodyPr/>
        <a:lstStyle/>
        <a:p>
          <a:r>
            <a:rPr lang="nl-NL" sz="1000" noProof="0" dirty="0">
              <a:latin typeface="Montserrat" pitchFamily="2" charset="77"/>
            </a:rPr>
            <a:t>…</a:t>
          </a:r>
        </a:p>
      </dgm:t>
    </dgm:pt>
    <dgm:pt modelId="{B7BBBCA7-35C9-4C42-8E10-CFE2933DD7D6}" type="parTrans" cxnId="{835B4E3C-5D34-44F5-B00A-F5E37CE23651}">
      <dgm:prSet/>
      <dgm:spPr/>
      <dgm:t>
        <a:bodyPr/>
        <a:lstStyle/>
        <a:p>
          <a:endParaRPr lang="en-GB"/>
        </a:p>
      </dgm:t>
    </dgm:pt>
    <dgm:pt modelId="{8EFD1F2C-0439-426D-9E03-50617D1EF63E}" type="sibTrans" cxnId="{835B4E3C-5D34-44F5-B00A-F5E37CE23651}">
      <dgm:prSet/>
      <dgm:spPr/>
      <dgm:t>
        <a:bodyPr/>
        <a:lstStyle/>
        <a:p>
          <a:endParaRPr lang="en-GB"/>
        </a:p>
      </dgm:t>
    </dgm:pt>
    <dgm:pt modelId="{2FA096F9-3E97-4D89-BAED-09A9C96FC201}">
      <dgm:prSet phldrT="[Text]" custT="1"/>
      <dgm:spPr>
        <a:solidFill>
          <a:srgbClr val="6EC7F1"/>
        </a:solidFill>
        <a:ln>
          <a:solidFill>
            <a:srgbClr val="6EC7F1"/>
          </a:solidFill>
        </a:ln>
      </dgm:spPr>
      <dgm:t>
        <a:bodyPr/>
        <a:lstStyle/>
        <a:p>
          <a:r>
            <a:rPr lang="nl-NL" sz="1000" noProof="0" dirty="0">
              <a:latin typeface="Montserrat" pitchFamily="2" charset="77"/>
            </a:rPr>
            <a:t>…</a:t>
          </a:r>
        </a:p>
      </dgm:t>
    </dgm:pt>
    <dgm:pt modelId="{01CD2A78-5F4A-4F61-8FE5-5FB5FD04BC64}" type="parTrans" cxnId="{ADDAB665-6C87-4822-A0CB-9EDB6E967B20}">
      <dgm:prSet/>
      <dgm:spPr/>
      <dgm:t>
        <a:bodyPr/>
        <a:lstStyle/>
        <a:p>
          <a:endParaRPr lang="en-GB"/>
        </a:p>
      </dgm:t>
    </dgm:pt>
    <dgm:pt modelId="{1BB1F04B-0074-4AFF-B31E-3E6E7B534DE1}" type="sibTrans" cxnId="{ADDAB665-6C87-4822-A0CB-9EDB6E967B20}">
      <dgm:prSet/>
      <dgm:spPr>
        <a:solidFill>
          <a:srgbClr val="6EC7F1"/>
        </a:solidFill>
        <a:ln>
          <a:solidFill>
            <a:srgbClr val="6EC7F1"/>
          </a:solidFill>
        </a:ln>
      </dgm:spPr>
      <dgm:t>
        <a:bodyPr/>
        <a:lstStyle/>
        <a:p>
          <a:endParaRPr lang="nl-NL" noProof="0" dirty="0"/>
        </a:p>
      </dgm:t>
    </dgm:pt>
    <dgm:pt modelId="{7B586C3E-70EF-4542-A0EA-2EBF80A5D137}" type="pres">
      <dgm:prSet presAssocID="{92D38162-95A1-4F32-BE7F-C0B5266DFE4B}" presName="Name0" presStyleCnt="0">
        <dgm:presLayoutVars>
          <dgm:dir/>
          <dgm:resizeHandles val="exact"/>
        </dgm:presLayoutVars>
      </dgm:prSet>
      <dgm:spPr/>
    </dgm:pt>
    <dgm:pt modelId="{F91A6081-18E4-4CF1-9554-1A55DB338106}" type="pres">
      <dgm:prSet presAssocID="{73C2758F-85C2-48C7-A730-68427A6E293E}" presName="node" presStyleLbl="node1" presStyleIdx="0" presStyleCnt="7" custLinFactNeighborY="-32214">
        <dgm:presLayoutVars>
          <dgm:bulletEnabled val="1"/>
        </dgm:presLayoutVars>
      </dgm:prSet>
      <dgm:spPr/>
    </dgm:pt>
    <dgm:pt modelId="{B4601797-0441-4426-AB41-DEB7F446C4E3}" type="pres">
      <dgm:prSet presAssocID="{F20CD23F-D97B-4CD5-B1C7-6FDC6DB7B272}" presName="sibTrans" presStyleLbl="sibTrans2D1" presStyleIdx="0" presStyleCnt="6"/>
      <dgm:spPr/>
    </dgm:pt>
    <dgm:pt modelId="{9AA93C9F-A06B-4BCB-B3A3-3558574B3C24}" type="pres">
      <dgm:prSet presAssocID="{F20CD23F-D97B-4CD5-B1C7-6FDC6DB7B272}" presName="connectorText" presStyleLbl="sibTrans2D1" presStyleIdx="0" presStyleCnt="6"/>
      <dgm:spPr/>
    </dgm:pt>
    <dgm:pt modelId="{4871FCC1-8490-448B-8DF9-A4736A7C3922}" type="pres">
      <dgm:prSet presAssocID="{E34F1908-EB3A-4EC3-B8B1-9204498F1747}" presName="node" presStyleLbl="node1" presStyleIdx="1" presStyleCnt="7" custLinFactNeighborY="-32214">
        <dgm:presLayoutVars>
          <dgm:bulletEnabled val="1"/>
        </dgm:presLayoutVars>
      </dgm:prSet>
      <dgm:spPr/>
    </dgm:pt>
    <dgm:pt modelId="{082A94FE-0830-4F3B-ACA1-6C186B2A5155}" type="pres">
      <dgm:prSet presAssocID="{6AD03445-FAE9-4911-B6C2-F367859D771F}" presName="sibTrans" presStyleLbl="sibTrans2D1" presStyleIdx="1" presStyleCnt="6"/>
      <dgm:spPr/>
    </dgm:pt>
    <dgm:pt modelId="{EFB60836-E526-4918-BA62-C7313BEEC87D}" type="pres">
      <dgm:prSet presAssocID="{6AD03445-FAE9-4911-B6C2-F367859D771F}" presName="connectorText" presStyleLbl="sibTrans2D1" presStyleIdx="1" presStyleCnt="6"/>
      <dgm:spPr/>
    </dgm:pt>
    <dgm:pt modelId="{E9B2F170-B08B-4DFB-9DC8-67B892DAD7F2}" type="pres">
      <dgm:prSet presAssocID="{2FA096F9-3E97-4D89-BAED-09A9C96FC201}" presName="node" presStyleLbl="node1" presStyleIdx="2" presStyleCnt="7" custLinFactNeighborY="-32214">
        <dgm:presLayoutVars>
          <dgm:bulletEnabled val="1"/>
        </dgm:presLayoutVars>
      </dgm:prSet>
      <dgm:spPr/>
    </dgm:pt>
    <dgm:pt modelId="{18A6799E-2D65-4FB6-9B51-AF7B87BEF5DE}" type="pres">
      <dgm:prSet presAssocID="{1BB1F04B-0074-4AFF-B31E-3E6E7B534DE1}" presName="sibTrans" presStyleLbl="sibTrans2D1" presStyleIdx="2" presStyleCnt="6"/>
      <dgm:spPr/>
    </dgm:pt>
    <dgm:pt modelId="{5EDCA38A-6326-45D8-AAA7-AB5A24990B2D}" type="pres">
      <dgm:prSet presAssocID="{1BB1F04B-0074-4AFF-B31E-3E6E7B534DE1}" presName="connectorText" presStyleLbl="sibTrans2D1" presStyleIdx="2" presStyleCnt="6"/>
      <dgm:spPr/>
    </dgm:pt>
    <dgm:pt modelId="{24098580-8277-4989-AB59-559ED53194F8}" type="pres">
      <dgm:prSet presAssocID="{6AE4634C-F22D-4BD8-80EA-9DC96CA26F50}" presName="node" presStyleLbl="node1" presStyleIdx="3" presStyleCnt="7" custLinFactNeighborY="-32214">
        <dgm:presLayoutVars>
          <dgm:bulletEnabled val="1"/>
        </dgm:presLayoutVars>
      </dgm:prSet>
      <dgm:spPr/>
    </dgm:pt>
    <dgm:pt modelId="{0C6BB5B0-750E-45EF-8C73-29D91496E033}" type="pres">
      <dgm:prSet presAssocID="{7F41458B-DF67-4BC1-87F5-ACF8A864D9EE}" presName="sibTrans" presStyleLbl="sibTrans2D1" presStyleIdx="3" presStyleCnt="6"/>
      <dgm:spPr/>
    </dgm:pt>
    <dgm:pt modelId="{4CFA9C09-2F60-4C21-BC42-A0CEB076CC8E}" type="pres">
      <dgm:prSet presAssocID="{7F41458B-DF67-4BC1-87F5-ACF8A864D9EE}" presName="connectorText" presStyleLbl="sibTrans2D1" presStyleIdx="3" presStyleCnt="6"/>
      <dgm:spPr/>
    </dgm:pt>
    <dgm:pt modelId="{7037974D-C506-486C-BAEB-6016D3EC058B}" type="pres">
      <dgm:prSet presAssocID="{3FD9EA81-F982-408B-977E-33AC536D7675}" presName="node" presStyleLbl="node1" presStyleIdx="4" presStyleCnt="7" custLinFactNeighborY="-32214">
        <dgm:presLayoutVars>
          <dgm:bulletEnabled val="1"/>
        </dgm:presLayoutVars>
      </dgm:prSet>
      <dgm:spPr/>
    </dgm:pt>
    <dgm:pt modelId="{9A43521C-6C53-4F55-B4AC-57C5394A9841}" type="pres">
      <dgm:prSet presAssocID="{7F61DED7-D2C0-4D6E-904F-F52EC1A2CF5F}" presName="sibTrans" presStyleLbl="sibTrans2D1" presStyleIdx="4" presStyleCnt="6"/>
      <dgm:spPr/>
    </dgm:pt>
    <dgm:pt modelId="{BDC5DE22-9A55-4A06-B444-EF5FF1386383}" type="pres">
      <dgm:prSet presAssocID="{7F61DED7-D2C0-4D6E-904F-F52EC1A2CF5F}" presName="connectorText" presStyleLbl="sibTrans2D1" presStyleIdx="4" presStyleCnt="6"/>
      <dgm:spPr/>
    </dgm:pt>
    <dgm:pt modelId="{3FBCAEA1-7407-4C0D-B074-A7688D990FE5}" type="pres">
      <dgm:prSet presAssocID="{63685E4A-1201-4590-9599-B728CCF3CB06}" presName="node" presStyleLbl="node1" presStyleIdx="5" presStyleCnt="7" custLinFactNeighborY="-32214">
        <dgm:presLayoutVars>
          <dgm:bulletEnabled val="1"/>
        </dgm:presLayoutVars>
      </dgm:prSet>
      <dgm:spPr/>
    </dgm:pt>
    <dgm:pt modelId="{C19A434A-D6D5-452B-A620-2E9424A46E2C}" type="pres">
      <dgm:prSet presAssocID="{8591FECA-84B3-46B6-98B3-2EB508A2CE6A}" presName="sibTrans" presStyleLbl="sibTrans2D1" presStyleIdx="5" presStyleCnt="6"/>
      <dgm:spPr/>
    </dgm:pt>
    <dgm:pt modelId="{A300F451-1CCB-494A-BE3A-66F62979BDD4}" type="pres">
      <dgm:prSet presAssocID="{8591FECA-84B3-46B6-98B3-2EB508A2CE6A}" presName="connectorText" presStyleLbl="sibTrans2D1" presStyleIdx="5" presStyleCnt="6"/>
      <dgm:spPr/>
    </dgm:pt>
    <dgm:pt modelId="{097A5E5A-3F28-4D71-BA20-3C7687B85C3E}" type="pres">
      <dgm:prSet presAssocID="{3989D3BE-2417-482B-BD30-DFA41AD57324}" presName="node" presStyleLbl="node1" presStyleIdx="6" presStyleCnt="7" custLinFactNeighborY="-32214">
        <dgm:presLayoutVars>
          <dgm:bulletEnabled val="1"/>
        </dgm:presLayoutVars>
      </dgm:prSet>
      <dgm:spPr/>
    </dgm:pt>
  </dgm:ptLst>
  <dgm:cxnLst>
    <dgm:cxn modelId="{C7871D15-4434-4B8F-B498-BCB44A37365E}" type="presOf" srcId="{F20CD23F-D97B-4CD5-B1C7-6FDC6DB7B272}" destId="{B4601797-0441-4426-AB41-DEB7F446C4E3}" srcOrd="0" destOrd="0" presId="urn:microsoft.com/office/officeart/2005/8/layout/process1"/>
    <dgm:cxn modelId="{BF69BC24-BDAC-4BF8-9A19-E028196030F0}" srcId="{92D38162-95A1-4F32-BE7F-C0B5266DFE4B}" destId="{63685E4A-1201-4590-9599-B728CCF3CB06}" srcOrd="5" destOrd="0" parTransId="{CA1809F8-8966-4347-BD98-32692DB4A8F6}" sibTransId="{8591FECA-84B3-46B6-98B3-2EB508A2CE6A}"/>
    <dgm:cxn modelId="{4F717E34-3F8F-4603-9DD2-CEF617FE24CD}" type="presOf" srcId="{92D38162-95A1-4F32-BE7F-C0B5266DFE4B}" destId="{7B586C3E-70EF-4542-A0EA-2EBF80A5D137}" srcOrd="0" destOrd="0" presId="urn:microsoft.com/office/officeart/2005/8/layout/process1"/>
    <dgm:cxn modelId="{C64C9C35-1D9A-49F4-A088-3ECB06DA2E9E}" srcId="{92D38162-95A1-4F32-BE7F-C0B5266DFE4B}" destId="{73C2758F-85C2-48C7-A730-68427A6E293E}" srcOrd="0" destOrd="0" parTransId="{CE6650D9-A535-4389-AC4B-7C646F14087E}" sibTransId="{F20CD23F-D97B-4CD5-B1C7-6FDC6DB7B272}"/>
    <dgm:cxn modelId="{835B4E3C-5D34-44F5-B00A-F5E37CE23651}" srcId="{92D38162-95A1-4F32-BE7F-C0B5266DFE4B}" destId="{3989D3BE-2417-482B-BD30-DFA41AD57324}" srcOrd="6" destOrd="0" parTransId="{B7BBBCA7-35C9-4C42-8E10-CFE2933DD7D6}" sibTransId="{8EFD1F2C-0439-426D-9E03-50617D1EF63E}"/>
    <dgm:cxn modelId="{5B64803E-A16F-40BB-AAE4-DA2A610FECAB}" srcId="{92D38162-95A1-4F32-BE7F-C0B5266DFE4B}" destId="{E34F1908-EB3A-4EC3-B8B1-9204498F1747}" srcOrd="1" destOrd="0" parTransId="{812D34BE-65AE-4C13-BEEE-EB36D10EBB4A}" sibTransId="{6AD03445-FAE9-4911-B6C2-F367859D771F}"/>
    <dgm:cxn modelId="{A4142549-8969-4C4B-A534-78AB2A83D6C8}" type="presOf" srcId="{8591FECA-84B3-46B6-98B3-2EB508A2CE6A}" destId="{C19A434A-D6D5-452B-A620-2E9424A46E2C}" srcOrd="0" destOrd="0" presId="urn:microsoft.com/office/officeart/2005/8/layout/process1"/>
    <dgm:cxn modelId="{A680834E-8C7A-43C8-B52C-C63A48830B21}" type="presOf" srcId="{6AE4634C-F22D-4BD8-80EA-9DC96CA26F50}" destId="{24098580-8277-4989-AB59-559ED53194F8}" srcOrd="0" destOrd="0" presId="urn:microsoft.com/office/officeart/2005/8/layout/process1"/>
    <dgm:cxn modelId="{EF71C159-920D-4A59-B9D9-D762D5F02347}" srcId="{92D38162-95A1-4F32-BE7F-C0B5266DFE4B}" destId="{6AE4634C-F22D-4BD8-80EA-9DC96CA26F50}" srcOrd="3" destOrd="0" parTransId="{80112CF1-A999-4B26-A06C-AE8A193BBE69}" sibTransId="{7F41458B-DF67-4BC1-87F5-ACF8A864D9EE}"/>
    <dgm:cxn modelId="{5568FB5D-864B-4931-B7FE-BE9EAEE4AB40}" type="presOf" srcId="{7F61DED7-D2C0-4D6E-904F-F52EC1A2CF5F}" destId="{9A43521C-6C53-4F55-B4AC-57C5394A9841}" srcOrd="0" destOrd="0" presId="urn:microsoft.com/office/officeart/2005/8/layout/process1"/>
    <dgm:cxn modelId="{ADDAB665-6C87-4822-A0CB-9EDB6E967B20}" srcId="{92D38162-95A1-4F32-BE7F-C0B5266DFE4B}" destId="{2FA096F9-3E97-4D89-BAED-09A9C96FC201}" srcOrd="2" destOrd="0" parTransId="{01CD2A78-5F4A-4F61-8FE5-5FB5FD04BC64}" sibTransId="{1BB1F04B-0074-4AFF-B31E-3E6E7B534DE1}"/>
    <dgm:cxn modelId="{97030D6A-AD53-47DB-8B72-3342595CFCA1}" type="presOf" srcId="{7F41458B-DF67-4BC1-87F5-ACF8A864D9EE}" destId="{0C6BB5B0-750E-45EF-8C73-29D91496E033}" srcOrd="0" destOrd="0" presId="urn:microsoft.com/office/officeart/2005/8/layout/process1"/>
    <dgm:cxn modelId="{527FB66B-00E2-426E-BD36-33646DFC34DB}" type="presOf" srcId="{3FD9EA81-F982-408B-977E-33AC536D7675}" destId="{7037974D-C506-486C-BAEB-6016D3EC058B}" srcOrd="0" destOrd="0" presId="urn:microsoft.com/office/officeart/2005/8/layout/process1"/>
    <dgm:cxn modelId="{976C366C-9758-4523-9DE6-8178E59F346D}" type="presOf" srcId="{F20CD23F-D97B-4CD5-B1C7-6FDC6DB7B272}" destId="{9AA93C9F-A06B-4BCB-B3A3-3558574B3C24}" srcOrd="1" destOrd="0" presId="urn:microsoft.com/office/officeart/2005/8/layout/process1"/>
    <dgm:cxn modelId="{6563B16E-DBB6-46B2-87C1-FEF2019E93C1}" type="presOf" srcId="{7F41458B-DF67-4BC1-87F5-ACF8A864D9EE}" destId="{4CFA9C09-2F60-4C21-BC42-A0CEB076CC8E}" srcOrd="1" destOrd="0" presId="urn:microsoft.com/office/officeart/2005/8/layout/process1"/>
    <dgm:cxn modelId="{3FD62F78-CD7A-4F43-BB09-6BD2D8091E6E}" type="presOf" srcId="{63685E4A-1201-4590-9599-B728CCF3CB06}" destId="{3FBCAEA1-7407-4C0D-B074-A7688D990FE5}" srcOrd="0" destOrd="0" presId="urn:microsoft.com/office/officeart/2005/8/layout/process1"/>
    <dgm:cxn modelId="{5348F17C-ACE0-45E1-B46F-49778AE15291}" type="presOf" srcId="{2FA096F9-3E97-4D89-BAED-09A9C96FC201}" destId="{E9B2F170-B08B-4DFB-9DC8-67B892DAD7F2}" srcOrd="0" destOrd="0" presId="urn:microsoft.com/office/officeart/2005/8/layout/process1"/>
    <dgm:cxn modelId="{D193197F-27A0-4FCA-9BED-418AD1F97447}" type="presOf" srcId="{1BB1F04B-0074-4AFF-B31E-3E6E7B534DE1}" destId="{5EDCA38A-6326-45D8-AAA7-AB5A24990B2D}" srcOrd="1" destOrd="0" presId="urn:microsoft.com/office/officeart/2005/8/layout/process1"/>
    <dgm:cxn modelId="{ABA01086-D194-42EC-853C-762B5FEDCA7D}" type="presOf" srcId="{1BB1F04B-0074-4AFF-B31E-3E6E7B534DE1}" destId="{18A6799E-2D65-4FB6-9B51-AF7B87BEF5DE}" srcOrd="0" destOrd="0" presId="urn:microsoft.com/office/officeart/2005/8/layout/process1"/>
    <dgm:cxn modelId="{6DEF0191-B70E-4D78-9EE6-1BB36CB92595}" type="presOf" srcId="{8591FECA-84B3-46B6-98B3-2EB508A2CE6A}" destId="{A300F451-1CCB-494A-BE3A-66F62979BDD4}" srcOrd="1" destOrd="0" presId="urn:microsoft.com/office/officeart/2005/8/layout/process1"/>
    <dgm:cxn modelId="{60899E91-FCCF-4C4B-BFD3-F8FE447E22F7}" type="presOf" srcId="{7F61DED7-D2C0-4D6E-904F-F52EC1A2CF5F}" destId="{BDC5DE22-9A55-4A06-B444-EF5FF1386383}" srcOrd="1" destOrd="0" presId="urn:microsoft.com/office/officeart/2005/8/layout/process1"/>
    <dgm:cxn modelId="{627E0A96-2182-4393-A345-6F4FEF0101BF}" type="presOf" srcId="{E34F1908-EB3A-4EC3-B8B1-9204498F1747}" destId="{4871FCC1-8490-448B-8DF9-A4736A7C3922}" srcOrd="0" destOrd="0" presId="urn:microsoft.com/office/officeart/2005/8/layout/process1"/>
    <dgm:cxn modelId="{FEF3AB97-FE4E-4C3F-88E4-BF36FE5420E6}" type="presOf" srcId="{6AD03445-FAE9-4911-B6C2-F367859D771F}" destId="{082A94FE-0830-4F3B-ACA1-6C186B2A5155}" srcOrd="0" destOrd="0" presId="urn:microsoft.com/office/officeart/2005/8/layout/process1"/>
    <dgm:cxn modelId="{BB6C0FBA-3389-4B6E-89CA-B5B346914291}" type="presOf" srcId="{6AD03445-FAE9-4911-B6C2-F367859D771F}" destId="{EFB60836-E526-4918-BA62-C7313BEEC87D}" srcOrd="1" destOrd="0" presId="urn:microsoft.com/office/officeart/2005/8/layout/process1"/>
    <dgm:cxn modelId="{5DE1F6BE-F3CC-4B59-A062-ED5A5A37CADA}" srcId="{92D38162-95A1-4F32-BE7F-C0B5266DFE4B}" destId="{3FD9EA81-F982-408B-977E-33AC536D7675}" srcOrd="4" destOrd="0" parTransId="{A92B4325-52E8-48AD-A848-F3C1BDB71B98}" sibTransId="{7F61DED7-D2C0-4D6E-904F-F52EC1A2CF5F}"/>
    <dgm:cxn modelId="{0FBF05DD-7545-4FA8-8BEB-590E393CE787}" type="presOf" srcId="{3989D3BE-2417-482B-BD30-DFA41AD57324}" destId="{097A5E5A-3F28-4D71-BA20-3C7687B85C3E}" srcOrd="0" destOrd="0" presId="urn:microsoft.com/office/officeart/2005/8/layout/process1"/>
    <dgm:cxn modelId="{41B0EEF5-4D8A-4FE4-AB81-EB716F1B2217}" type="presOf" srcId="{73C2758F-85C2-48C7-A730-68427A6E293E}" destId="{F91A6081-18E4-4CF1-9554-1A55DB338106}" srcOrd="0" destOrd="0" presId="urn:microsoft.com/office/officeart/2005/8/layout/process1"/>
    <dgm:cxn modelId="{FBFF8049-CF27-4094-B326-1CC4C84C40BD}" type="presParOf" srcId="{7B586C3E-70EF-4542-A0EA-2EBF80A5D137}" destId="{F91A6081-18E4-4CF1-9554-1A55DB338106}" srcOrd="0" destOrd="0" presId="urn:microsoft.com/office/officeart/2005/8/layout/process1"/>
    <dgm:cxn modelId="{4126D10F-C751-4DA2-8E28-817EB8D9D324}" type="presParOf" srcId="{7B586C3E-70EF-4542-A0EA-2EBF80A5D137}" destId="{B4601797-0441-4426-AB41-DEB7F446C4E3}" srcOrd="1" destOrd="0" presId="urn:microsoft.com/office/officeart/2005/8/layout/process1"/>
    <dgm:cxn modelId="{9556F6D7-CA92-41E1-B786-0E8D45993D72}" type="presParOf" srcId="{B4601797-0441-4426-AB41-DEB7F446C4E3}" destId="{9AA93C9F-A06B-4BCB-B3A3-3558574B3C24}" srcOrd="0" destOrd="0" presId="urn:microsoft.com/office/officeart/2005/8/layout/process1"/>
    <dgm:cxn modelId="{6B97B02C-86FD-4180-ACE5-85AE8185C357}" type="presParOf" srcId="{7B586C3E-70EF-4542-A0EA-2EBF80A5D137}" destId="{4871FCC1-8490-448B-8DF9-A4736A7C3922}" srcOrd="2" destOrd="0" presId="urn:microsoft.com/office/officeart/2005/8/layout/process1"/>
    <dgm:cxn modelId="{0C0A181E-15AB-4CAB-9C72-C36A9682AE89}" type="presParOf" srcId="{7B586C3E-70EF-4542-A0EA-2EBF80A5D137}" destId="{082A94FE-0830-4F3B-ACA1-6C186B2A5155}" srcOrd="3" destOrd="0" presId="urn:microsoft.com/office/officeart/2005/8/layout/process1"/>
    <dgm:cxn modelId="{9B8E7889-682E-43C8-B5B1-EBA719EACF60}" type="presParOf" srcId="{082A94FE-0830-4F3B-ACA1-6C186B2A5155}" destId="{EFB60836-E526-4918-BA62-C7313BEEC87D}" srcOrd="0" destOrd="0" presId="urn:microsoft.com/office/officeart/2005/8/layout/process1"/>
    <dgm:cxn modelId="{455800CE-CBE3-4861-AFB0-302B60AE779C}" type="presParOf" srcId="{7B586C3E-70EF-4542-A0EA-2EBF80A5D137}" destId="{E9B2F170-B08B-4DFB-9DC8-67B892DAD7F2}" srcOrd="4" destOrd="0" presId="urn:microsoft.com/office/officeart/2005/8/layout/process1"/>
    <dgm:cxn modelId="{4934081F-CD13-4F7B-9926-102C7FC9EC7A}" type="presParOf" srcId="{7B586C3E-70EF-4542-A0EA-2EBF80A5D137}" destId="{18A6799E-2D65-4FB6-9B51-AF7B87BEF5DE}" srcOrd="5" destOrd="0" presId="urn:microsoft.com/office/officeart/2005/8/layout/process1"/>
    <dgm:cxn modelId="{FAA1BF16-9CE7-499B-B7B6-DB743C918158}" type="presParOf" srcId="{18A6799E-2D65-4FB6-9B51-AF7B87BEF5DE}" destId="{5EDCA38A-6326-45D8-AAA7-AB5A24990B2D}" srcOrd="0" destOrd="0" presId="urn:microsoft.com/office/officeart/2005/8/layout/process1"/>
    <dgm:cxn modelId="{5FEB043B-B2FB-47B9-9DAE-B6E7574DCB8C}" type="presParOf" srcId="{7B586C3E-70EF-4542-A0EA-2EBF80A5D137}" destId="{24098580-8277-4989-AB59-559ED53194F8}" srcOrd="6" destOrd="0" presId="urn:microsoft.com/office/officeart/2005/8/layout/process1"/>
    <dgm:cxn modelId="{444E557E-00C0-4C1E-9D8E-279842E0E8D4}" type="presParOf" srcId="{7B586C3E-70EF-4542-A0EA-2EBF80A5D137}" destId="{0C6BB5B0-750E-45EF-8C73-29D91496E033}" srcOrd="7" destOrd="0" presId="urn:microsoft.com/office/officeart/2005/8/layout/process1"/>
    <dgm:cxn modelId="{CA7C7FF7-951C-4CA3-A097-F77E84BE4B0D}" type="presParOf" srcId="{0C6BB5B0-750E-45EF-8C73-29D91496E033}" destId="{4CFA9C09-2F60-4C21-BC42-A0CEB076CC8E}" srcOrd="0" destOrd="0" presId="urn:microsoft.com/office/officeart/2005/8/layout/process1"/>
    <dgm:cxn modelId="{AEC820BF-72DA-436E-A0D2-9CE825E53971}" type="presParOf" srcId="{7B586C3E-70EF-4542-A0EA-2EBF80A5D137}" destId="{7037974D-C506-486C-BAEB-6016D3EC058B}" srcOrd="8" destOrd="0" presId="urn:microsoft.com/office/officeart/2005/8/layout/process1"/>
    <dgm:cxn modelId="{95D15A8E-E705-462A-911A-499009B67BA8}" type="presParOf" srcId="{7B586C3E-70EF-4542-A0EA-2EBF80A5D137}" destId="{9A43521C-6C53-4F55-B4AC-57C5394A9841}" srcOrd="9" destOrd="0" presId="urn:microsoft.com/office/officeart/2005/8/layout/process1"/>
    <dgm:cxn modelId="{3596B493-F6CF-41DA-AEDB-00194CC36254}" type="presParOf" srcId="{9A43521C-6C53-4F55-B4AC-57C5394A9841}" destId="{BDC5DE22-9A55-4A06-B444-EF5FF1386383}" srcOrd="0" destOrd="0" presId="urn:microsoft.com/office/officeart/2005/8/layout/process1"/>
    <dgm:cxn modelId="{355C58CE-E6D8-4500-A793-44B7AFD41787}" type="presParOf" srcId="{7B586C3E-70EF-4542-A0EA-2EBF80A5D137}" destId="{3FBCAEA1-7407-4C0D-B074-A7688D990FE5}" srcOrd="10" destOrd="0" presId="urn:microsoft.com/office/officeart/2005/8/layout/process1"/>
    <dgm:cxn modelId="{4F128AAB-3299-4A8E-B2FE-D4A1DAD925D5}" type="presParOf" srcId="{7B586C3E-70EF-4542-A0EA-2EBF80A5D137}" destId="{C19A434A-D6D5-452B-A620-2E9424A46E2C}" srcOrd="11" destOrd="0" presId="urn:microsoft.com/office/officeart/2005/8/layout/process1"/>
    <dgm:cxn modelId="{52531635-BB6C-43AC-8A85-5AEFB06A887C}" type="presParOf" srcId="{C19A434A-D6D5-452B-A620-2E9424A46E2C}" destId="{A300F451-1CCB-494A-BE3A-66F62979BDD4}" srcOrd="0" destOrd="0" presId="urn:microsoft.com/office/officeart/2005/8/layout/process1"/>
    <dgm:cxn modelId="{2ECF6540-DB9B-4E92-A5A4-3F1C69150567}" type="presParOf" srcId="{7B586C3E-70EF-4542-A0EA-2EBF80A5D137}" destId="{097A5E5A-3F28-4D71-BA20-3C7687B85C3E}"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38162-95A1-4F32-BE7F-C0B5266DFE4B}" type="doc">
      <dgm:prSet loTypeId="urn:microsoft.com/office/officeart/2005/8/layout/process1" loCatId="process" qsTypeId="urn:microsoft.com/office/officeart/2005/8/quickstyle/simple1" qsCatId="simple" csTypeId="urn:microsoft.com/office/officeart/2005/8/colors/accent1_2" csCatId="accent1" phldr="1"/>
      <dgm:spPr/>
    </dgm:pt>
    <dgm:pt modelId="{73C2758F-85C2-48C7-A730-68427A6E293E}">
      <dgm:prSet phldrT="[Text]" custT="1"/>
      <dgm:spPr>
        <a:solidFill>
          <a:srgbClr val="6EC7F1"/>
        </a:solidFill>
        <a:ln>
          <a:solidFill>
            <a:srgbClr val="6EC7F1"/>
          </a:solidFill>
        </a:ln>
      </dgm:spPr>
      <dgm:t>
        <a:bodyPr/>
        <a:lstStyle/>
        <a:p>
          <a:r>
            <a:rPr lang="nl-NL" sz="1000" noProof="0" dirty="0">
              <a:latin typeface="Montserrat" pitchFamily="2" charset="77"/>
            </a:rPr>
            <a:t>Producenten van chemicaliën (bindmiddelen, oplosmiddelen, pigmenten)</a:t>
          </a:r>
        </a:p>
      </dgm:t>
    </dgm:pt>
    <dgm:pt modelId="{CE6650D9-A535-4389-AC4B-7C646F14087E}" type="parTrans" cxnId="{C64C9C35-1D9A-49F4-A088-3ECB06DA2E9E}">
      <dgm:prSet/>
      <dgm:spPr/>
      <dgm:t>
        <a:bodyPr/>
        <a:lstStyle/>
        <a:p>
          <a:endParaRPr lang="en-GB"/>
        </a:p>
      </dgm:t>
    </dgm:pt>
    <dgm:pt modelId="{F20CD23F-D97B-4CD5-B1C7-6FDC6DB7B272}" type="sibTrans" cxnId="{C64C9C35-1D9A-49F4-A088-3ECB06DA2E9E}">
      <dgm:prSet/>
      <dgm:spPr>
        <a:solidFill>
          <a:srgbClr val="6EC7F1"/>
        </a:solidFill>
        <a:ln>
          <a:solidFill>
            <a:srgbClr val="6EC7F1"/>
          </a:solidFill>
        </a:ln>
      </dgm:spPr>
      <dgm:t>
        <a:bodyPr/>
        <a:lstStyle/>
        <a:p>
          <a:endParaRPr lang="nl-NL" noProof="0" dirty="0"/>
        </a:p>
      </dgm:t>
    </dgm:pt>
    <dgm:pt modelId="{E34F1908-EB3A-4EC3-B8B1-9204498F1747}">
      <dgm:prSet phldrT="[Text]" custT="1"/>
      <dgm:spPr>
        <a:solidFill>
          <a:srgbClr val="6EC7F1"/>
        </a:solidFill>
        <a:ln>
          <a:solidFill>
            <a:srgbClr val="6EC7F1"/>
          </a:solidFill>
        </a:ln>
      </dgm:spPr>
      <dgm:t>
        <a:bodyPr/>
        <a:lstStyle/>
        <a:p>
          <a:r>
            <a:rPr lang="nl-NL" sz="1000" noProof="0" dirty="0">
              <a:latin typeface="Montserrat" pitchFamily="2" charset="77"/>
            </a:rPr>
            <a:t>Toeleverancier</a:t>
          </a:r>
        </a:p>
      </dgm:t>
    </dgm:pt>
    <dgm:pt modelId="{812D34BE-65AE-4C13-BEEE-EB36D10EBB4A}" type="parTrans" cxnId="{5B64803E-A16F-40BB-AAE4-DA2A610FECAB}">
      <dgm:prSet/>
      <dgm:spPr/>
      <dgm:t>
        <a:bodyPr/>
        <a:lstStyle/>
        <a:p>
          <a:endParaRPr lang="en-GB"/>
        </a:p>
      </dgm:t>
    </dgm:pt>
    <dgm:pt modelId="{6AD03445-FAE9-4911-B6C2-F367859D771F}" type="sibTrans" cxnId="{5B64803E-A16F-40BB-AAE4-DA2A610FECAB}">
      <dgm:prSet/>
      <dgm:spPr>
        <a:solidFill>
          <a:srgbClr val="6EC7F1"/>
        </a:solidFill>
        <a:ln>
          <a:solidFill>
            <a:srgbClr val="6EC7F1"/>
          </a:solidFill>
        </a:ln>
      </dgm:spPr>
      <dgm:t>
        <a:bodyPr/>
        <a:lstStyle/>
        <a:p>
          <a:endParaRPr lang="nl-NL" noProof="0" dirty="0"/>
        </a:p>
      </dgm:t>
    </dgm:pt>
    <dgm:pt modelId="{6AE4634C-F22D-4BD8-80EA-9DC96CA26F50}">
      <dgm:prSet phldrT="[Text]" custT="1"/>
      <dgm:spPr>
        <a:solidFill>
          <a:srgbClr val="179E76"/>
        </a:solidFill>
      </dgm:spPr>
      <dgm:t>
        <a:bodyPr/>
        <a:lstStyle/>
        <a:p>
          <a:r>
            <a:rPr lang="nl-NL" sz="1200" noProof="0" dirty="0">
              <a:latin typeface="Montserrat" pitchFamily="2" charset="77"/>
            </a:rPr>
            <a:t>Productie (verfproductie en verpakking)</a:t>
          </a:r>
        </a:p>
      </dgm:t>
    </dgm:pt>
    <dgm:pt modelId="{80112CF1-A999-4B26-A06C-AE8A193BBE69}" type="parTrans" cxnId="{EF71C159-920D-4A59-B9D9-D762D5F02347}">
      <dgm:prSet/>
      <dgm:spPr/>
      <dgm:t>
        <a:bodyPr/>
        <a:lstStyle/>
        <a:p>
          <a:endParaRPr lang="en-GB"/>
        </a:p>
      </dgm:t>
    </dgm:pt>
    <dgm:pt modelId="{7F41458B-DF67-4BC1-87F5-ACF8A864D9EE}" type="sibTrans" cxnId="{EF71C159-920D-4A59-B9D9-D762D5F02347}">
      <dgm:prSet/>
      <dgm:spPr>
        <a:solidFill>
          <a:srgbClr val="6EC7F1"/>
        </a:solidFill>
        <a:ln>
          <a:solidFill>
            <a:srgbClr val="6EC7F1"/>
          </a:solidFill>
        </a:ln>
      </dgm:spPr>
      <dgm:t>
        <a:bodyPr/>
        <a:lstStyle/>
        <a:p>
          <a:endParaRPr lang="nl-NL" noProof="0" dirty="0"/>
        </a:p>
      </dgm:t>
    </dgm:pt>
    <dgm:pt modelId="{3FD9EA81-F982-408B-977E-33AC536D7675}">
      <dgm:prSet phldrT="[Text]" custT="1"/>
      <dgm:spPr>
        <a:solidFill>
          <a:srgbClr val="6EC7F1"/>
        </a:solidFill>
        <a:ln>
          <a:solidFill>
            <a:srgbClr val="6EC7F1"/>
          </a:solidFill>
        </a:ln>
      </dgm:spPr>
      <dgm:t>
        <a:bodyPr/>
        <a:lstStyle/>
        <a:p>
          <a:r>
            <a:rPr lang="nl-NL" sz="1000" noProof="0" dirty="0">
              <a:latin typeface="Montserrat" pitchFamily="2" charset="77"/>
            </a:rPr>
            <a:t>Groothandel</a:t>
          </a:r>
        </a:p>
      </dgm:t>
    </dgm:pt>
    <dgm:pt modelId="{A92B4325-52E8-48AD-A848-F3C1BDB71B98}" type="parTrans" cxnId="{5DE1F6BE-F3CC-4B59-A062-ED5A5A37CADA}">
      <dgm:prSet/>
      <dgm:spPr/>
      <dgm:t>
        <a:bodyPr/>
        <a:lstStyle/>
        <a:p>
          <a:endParaRPr lang="en-GB"/>
        </a:p>
      </dgm:t>
    </dgm:pt>
    <dgm:pt modelId="{7F61DED7-D2C0-4D6E-904F-F52EC1A2CF5F}" type="sibTrans" cxnId="{5DE1F6BE-F3CC-4B59-A062-ED5A5A37CADA}">
      <dgm:prSet/>
      <dgm:spPr>
        <a:solidFill>
          <a:srgbClr val="6EC7F1"/>
        </a:solidFill>
        <a:ln>
          <a:solidFill>
            <a:srgbClr val="6EC7F1"/>
          </a:solidFill>
        </a:ln>
      </dgm:spPr>
      <dgm:t>
        <a:bodyPr/>
        <a:lstStyle/>
        <a:p>
          <a:endParaRPr lang="nl-NL" noProof="0" dirty="0"/>
        </a:p>
      </dgm:t>
    </dgm:pt>
    <dgm:pt modelId="{63685E4A-1201-4590-9599-B728CCF3CB06}">
      <dgm:prSet phldrT="[Text]" custT="1"/>
      <dgm:spPr>
        <a:solidFill>
          <a:srgbClr val="6EC7F1"/>
        </a:solidFill>
        <a:ln>
          <a:solidFill>
            <a:srgbClr val="6EC7F1"/>
          </a:solidFill>
        </a:ln>
      </dgm:spPr>
      <dgm:t>
        <a:bodyPr/>
        <a:lstStyle/>
        <a:p>
          <a:r>
            <a:rPr lang="nl-NL" sz="1000" noProof="0" dirty="0">
              <a:latin typeface="Montserrat" pitchFamily="2" charset="77"/>
            </a:rPr>
            <a:t>Eindgebruiker (o.a. bouw, grafische sector)</a:t>
          </a:r>
        </a:p>
      </dgm:t>
    </dgm:pt>
    <dgm:pt modelId="{CA1809F8-8966-4347-BD98-32692DB4A8F6}" type="parTrans" cxnId="{BF69BC24-BDAC-4BF8-9A19-E028196030F0}">
      <dgm:prSet/>
      <dgm:spPr/>
      <dgm:t>
        <a:bodyPr/>
        <a:lstStyle/>
        <a:p>
          <a:endParaRPr lang="en-GB"/>
        </a:p>
      </dgm:t>
    </dgm:pt>
    <dgm:pt modelId="{8591FECA-84B3-46B6-98B3-2EB508A2CE6A}" type="sibTrans" cxnId="{BF69BC24-BDAC-4BF8-9A19-E028196030F0}">
      <dgm:prSet/>
      <dgm:spPr>
        <a:solidFill>
          <a:srgbClr val="6EC7F1"/>
        </a:solidFill>
        <a:ln>
          <a:solidFill>
            <a:srgbClr val="6EC7F1"/>
          </a:solidFill>
        </a:ln>
      </dgm:spPr>
      <dgm:t>
        <a:bodyPr/>
        <a:lstStyle/>
        <a:p>
          <a:endParaRPr lang="nl-NL" noProof="0" dirty="0"/>
        </a:p>
      </dgm:t>
    </dgm:pt>
    <dgm:pt modelId="{3989D3BE-2417-482B-BD30-DFA41AD57324}">
      <dgm:prSet phldrT="[Text]" custT="1"/>
      <dgm:spPr>
        <a:solidFill>
          <a:srgbClr val="6EC7F1"/>
        </a:solidFill>
        <a:ln>
          <a:solidFill>
            <a:srgbClr val="6EC7F1"/>
          </a:solidFill>
        </a:ln>
      </dgm:spPr>
      <dgm:t>
        <a:bodyPr/>
        <a:lstStyle/>
        <a:p>
          <a:r>
            <a:rPr lang="nl-NL" sz="1000" noProof="0" dirty="0">
              <a:latin typeface="Montserrat" pitchFamily="2" charset="77"/>
            </a:rPr>
            <a:t>End-of-life/recyclage</a:t>
          </a:r>
        </a:p>
      </dgm:t>
    </dgm:pt>
    <dgm:pt modelId="{B7BBBCA7-35C9-4C42-8E10-CFE2933DD7D6}" type="parTrans" cxnId="{835B4E3C-5D34-44F5-B00A-F5E37CE23651}">
      <dgm:prSet/>
      <dgm:spPr/>
      <dgm:t>
        <a:bodyPr/>
        <a:lstStyle/>
        <a:p>
          <a:endParaRPr lang="en-GB"/>
        </a:p>
      </dgm:t>
    </dgm:pt>
    <dgm:pt modelId="{8EFD1F2C-0439-426D-9E03-50617D1EF63E}" type="sibTrans" cxnId="{835B4E3C-5D34-44F5-B00A-F5E37CE23651}">
      <dgm:prSet/>
      <dgm:spPr/>
      <dgm:t>
        <a:bodyPr/>
        <a:lstStyle/>
        <a:p>
          <a:endParaRPr lang="en-GB"/>
        </a:p>
      </dgm:t>
    </dgm:pt>
    <dgm:pt modelId="{7B586C3E-70EF-4542-A0EA-2EBF80A5D137}" type="pres">
      <dgm:prSet presAssocID="{92D38162-95A1-4F32-BE7F-C0B5266DFE4B}" presName="Name0" presStyleCnt="0">
        <dgm:presLayoutVars>
          <dgm:dir/>
          <dgm:resizeHandles val="exact"/>
        </dgm:presLayoutVars>
      </dgm:prSet>
      <dgm:spPr/>
    </dgm:pt>
    <dgm:pt modelId="{F91A6081-18E4-4CF1-9554-1A55DB338106}" type="pres">
      <dgm:prSet presAssocID="{73C2758F-85C2-48C7-A730-68427A6E293E}" presName="node" presStyleLbl="node1" presStyleIdx="0" presStyleCnt="6" custLinFactNeighborY="-32214">
        <dgm:presLayoutVars>
          <dgm:bulletEnabled val="1"/>
        </dgm:presLayoutVars>
      </dgm:prSet>
      <dgm:spPr/>
    </dgm:pt>
    <dgm:pt modelId="{B4601797-0441-4426-AB41-DEB7F446C4E3}" type="pres">
      <dgm:prSet presAssocID="{F20CD23F-D97B-4CD5-B1C7-6FDC6DB7B272}" presName="sibTrans" presStyleLbl="sibTrans2D1" presStyleIdx="0" presStyleCnt="5"/>
      <dgm:spPr/>
    </dgm:pt>
    <dgm:pt modelId="{9AA93C9F-A06B-4BCB-B3A3-3558574B3C24}" type="pres">
      <dgm:prSet presAssocID="{F20CD23F-D97B-4CD5-B1C7-6FDC6DB7B272}" presName="connectorText" presStyleLbl="sibTrans2D1" presStyleIdx="0" presStyleCnt="5"/>
      <dgm:spPr/>
    </dgm:pt>
    <dgm:pt modelId="{4871FCC1-8490-448B-8DF9-A4736A7C3922}" type="pres">
      <dgm:prSet presAssocID="{E34F1908-EB3A-4EC3-B8B1-9204498F1747}" presName="node" presStyleLbl="node1" presStyleIdx="1" presStyleCnt="6" custLinFactNeighborY="-32214">
        <dgm:presLayoutVars>
          <dgm:bulletEnabled val="1"/>
        </dgm:presLayoutVars>
      </dgm:prSet>
      <dgm:spPr/>
    </dgm:pt>
    <dgm:pt modelId="{082A94FE-0830-4F3B-ACA1-6C186B2A5155}" type="pres">
      <dgm:prSet presAssocID="{6AD03445-FAE9-4911-B6C2-F367859D771F}" presName="sibTrans" presStyleLbl="sibTrans2D1" presStyleIdx="1" presStyleCnt="5"/>
      <dgm:spPr/>
    </dgm:pt>
    <dgm:pt modelId="{EFB60836-E526-4918-BA62-C7313BEEC87D}" type="pres">
      <dgm:prSet presAssocID="{6AD03445-FAE9-4911-B6C2-F367859D771F}" presName="connectorText" presStyleLbl="sibTrans2D1" presStyleIdx="1" presStyleCnt="5"/>
      <dgm:spPr/>
    </dgm:pt>
    <dgm:pt modelId="{24098580-8277-4989-AB59-559ED53194F8}" type="pres">
      <dgm:prSet presAssocID="{6AE4634C-F22D-4BD8-80EA-9DC96CA26F50}" presName="node" presStyleLbl="node1" presStyleIdx="2" presStyleCnt="6" custLinFactNeighborY="-32214">
        <dgm:presLayoutVars>
          <dgm:bulletEnabled val="1"/>
        </dgm:presLayoutVars>
      </dgm:prSet>
      <dgm:spPr/>
    </dgm:pt>
    <dgm:pt modelId="{0C6BB5B0-750E-45EF-8C73-29D91496E033}" type="pres">
      <dgm:prSet presAssocID="{7F41458B-DF67-4BC1-87F5-ACF8A864D9EE}" presName="sibTrans" presStyleLbl="sibTrans2D1" presStyleIdx="2" presStyleCnt="5"/>
      <dgm:spPr/>
    </dgm:pt>
    <dgm:pt modelId="{4CFA9C09-2F60-4C21-BC42-A0CEB076CC8E}" type="pres">
      <dgm:prSet presAssocID="{7F41458B-DF67-4BC1-87F5-ACF8A864D9EE}" presName="connectorText" presStyleLbl="sibTrans2D1" presStyleIdx="2" presStyleCnt="5"/>
      <dgm:spPr/>
    </dgm:pt>
    <dgm:pt modelId="{7037974D-C506-486C-BAEB-6016D3EC058B}" type="pres">
      <dgm:prSet presAssocID="{3FD9EA81-F982-408B-977E-33AC536D7675}" presName="node" presStyleLbl="node1" presStyleIdx="3" presStyleCnt="6" custLinFactNeighborY="-32214">
        <dgm:presLayoutVars>
          <dgm:bulletEnabled val="1"/>
        </dgm:presLayoutVars>
      </dgm:prSet>
      <dgm:spPr/>
    </dgm:pt>
    <dgm:pt modelId="{9A43521C-6C53-4F55-B4AC-57C5394A9841}" type="pres">
      <dgm:prSet presAssocID="{7F61DED7-D2C0-4D6E-904F-F52EC1A2CF5F}" presName="sibTrans" presStyleLbl="sibTrans2D1" presStyleIdx="3" presStyleCnt="5"/>
      <dgm:spPr/>
    </dgm:pt>
    <dgm:pt modelId="{BDC5DE22-9A55-4A06-B444-EF5FF1386383}" type="pres">
      <dgm:prSet presAssocID="{7F61DED7-D2C0-4D6E-904F-F52EC1A2CF5F}" presName="connectorText" presStyleLbl="sibTrans2D1" presStyleIdx="3" presStyleCnt="5"/>
      <dgm:spPr/>
    </dgm:pt>
    <dgm:pt modelId="{3FBCAEA1-7407-4C0D-B074-A7688D990FE5}" type="pres">
      <dgm:prSet presAssocID="{63685E4A-1201-4590-9599-B728CCF3CB06}" presName="node" presStyleLbl="node1" presStyleIdx="4" presStyleCnt="6" custLinFactNeighborY="-32214">
        <dgm:presLayoutVars>
          <dgm:bulletEnabled val="1"/>
        </dgm:presLayoutVars>
      </dgm:prSet>
      <dgm:spPr/>
    </dgm:pt>
    <dgm:pt modelId="{C19A434A-D6D5-452B-A620-2E9424A46E2C}" type="pres">
      <dgm:prSet presAssocID="{8591FECA-84B3-46B6-98B3-2EB508A2CE6A}" presName="sibTrans" presStyleLbl="sibTrans2D1" presStyleIdx="4" presStyleCnt="5"/>
      <dgm:spPr/>
    </dgm:pt>
    <dgm:pt modelId="{A300F451-1CCB-494A-BE3A-66F62979BDD4}" type="pres">
      <dgm:prSet presAssocID="{8591FECA-84B3-46B6-98B3-2EB508A2CE6A}" presName="connectorText" presStyleLbl="sibTrans2D1" presStyleIdx="4" presStyleCnt="5"/>
      <dgm:spPr/>
    </dgm:pt>
    <dgm:pt modelId="{097A5E5A-3F28-4D71-BA20-3C7687B85C3E}" type="pres">
      <dgm:prSet presAssocID="{3989D3BE-2417-482B-BD30-DFA41AD57324}" presName="node" presStyleLbl="node1" presStyleIdx="5" presStyleCnt="6" custLinFactNeighborY="-32214">
        <dgm:presLayoutVars>
          <dgm:bulletEnabled val="1"/>
        </dgm:presLayoutVars>
      </dgm:prSet>
      <dgm:spPr/>
    </dgm:pt>
  </dgm:ptLst>
  <dgm:cxnLst>
    <dgm:cxn modelId="{C7871D15-4434-4B8F-B498-BCB44A37365E}" type="presOf" srcId="{F20CD23F-D97B-4CD5-B1C7-6FDC6DB7B272}" destId="{B4601797-0441-4426-AB41-DEB7F446C4E3}" srcOrd="0" destOrd="0" presId="urn:microsoft.com/office/officeart/2005/8/layout/process1"/>
    <dgm:cxn modelId="{BF69BC24-BDAC-4BF8-9A19-E028196030F0}" srcId="{92D38162-95A1-4F32-BE7F-C0B5266DFE4B}" destId="{63685E4A-1201-4590-9599-B728CCF3CB06}" srcOrd="4" destOrd="0" parTransId="{CA1809F8-8966-4347-BD98-32692DB4A8F6}" sibTransId="{8591FECA-84B3-46B6-98B3-2EB508A2CE6A}"/>
    <dgm:cxn modelId="{4F717E34-3F8F-4603-9DD2-CEF617FE24CD}" type="presOf" srcId="{92D38162-95A1-4F32-BE7F-C0B5266DFE4B}" destId="{7B586C3E-70EF-4542-A0EA-2EBF80A5D137}" srcOrd="0" destOrd="0" presId="urn:microsoft.com/office/officeart/2005/8/layout/process1"/>
    <dgm:cxn modelId="{C64C9C35-1D9A-49F4-A088-3ECB06DA2E9E}" srcId="{92D38162-95A1-4F32-BE7F-C0B5266DFE4B}" destId="{73C2758F-85C2-48C7-A730-68427A6E293E}" srcOrd="0" destOrd="0" parTransId="{CE6650D9-A535-4389-AC4B-7C646F14087E}" sibTransId="{F20CD23F-D97B-4CD5-B1C7-6FDC6DB7B272}"/>
    <dgm:cxn modelId="{835B4E3C-5D34-44F5-B00A-F5E37CE23651}" srcId="{92D38162-95A1-4F32-BE7F-C0B5266DFE4B}" destId="{3989D3BE-2417-482B-BD30-DFA41AD57324}" srcOrd="5" destOrd="0" parTransId="{B7BBBCA7-35C9-4C42-8E10-CFE2933DD7D6}" sibTransId="{8EFD1F2C-0439-426D-9E03-50617D1EF63E}"/>
    <dgm:cxn modelId="{5B64803E-A16F-40BB-AAE4-DA2A610FECAB}" srcId="{92D38162-95A1-4F32-BE7F-C0B5266DFE4B}" destId="{E34F1908-EB3A-4EC3-B8B1-9204498F1747}" srcOrd="1" destOrd="0" parTransId="{812D34BE-65AE-4C13-BEEE-EB36D10EBB4A}" sibTransId="{6AD03445-FAE9-4911-B6C2-F367859D771F}"/>
    <dgm:cxn modelId="{A4142549-8969-4C4B-A534-78AB2A83D6C8}" type="presOf" srcId="{8591FECA-84B3-46B6-98B3-2EB508A2CE6A}" destId="{C19A434A-D6D5-452B-A620-2E9424A46E2C}" srcOrd="0" destOrd="0" presId="urn:microsoft.com/office/officeart/2005/8/layout/process1"/>
    <dgm:cxn modelId="{A680834E-8C7A-43C8-B52C-C63A48830B21}" type="presOf" srcId="{6AE4634C-F22D-4BD8-80EA-9DC96CA26F50}" destId="{24098580-8277-4989-AB59-559ED53194F8}" srcOrd="0" destOrd="0" presId="urn:microsoft.com/office/officeart/2005/8/layout/process1"/>
    <dgm:cxn modelId="{EF71C159-920D-4A59-B9D9-D762D5F02347}" srcId="{92D38162-95A1-4F32-BE7F-C0B5266DFE4B}" destId="{6AE4634C-F22D-4BD8-80EA-9DC96CA26F50}" srcOrd="2" destOrd="0" parTransId="{80112CF1-A999-4B26-A06C-AE8A193BBE69}" sibTransId="{7F41458B-DF67-4BC1-87F5-ACF8A864D9EE}"/>
    <dgm:cxn modelId="{5568FB5D-864B-4931-B7FE-BE9EAEE4AB40}" type="presOf" srcId="{7F61DED7-D2C0-4D6E-904F-F52EC1A2CF5F}" destId="{9A43521C-6C53-4F55-B4AC-57C5394A9841}" srcOrd="0" destOrd="0" presId="urn:microsoft.com/office/officeart/2005/8/layout/process1"/>
    <dgm:cxn modelId="{97030D6A-AD53-47DB-8B72-3342595CFCA1}" type="presOf" srcId="{7F41458B-DF67-4BC1-87F5-ACF8A864D9EE}" destId="{0C6BB5B0-750E-45EF-8C73-29D91496E033}" srcOrd="0" destOrd="0" presId="urn:microsoft.com/office/officeart/2005/8/layout/process1"/>
    <dgm:cxn modelId="{527FB66B-00E2-426E-BD36-33646DFC34DB}" type="presOf" srcId="{3FD9EA81-F982-408B-977E-33AC536D7675}" destId="{7037974D-C506-486C-BAEB-6016D3EC058B}" srcOrd="0" destOrd="0" presId="urn:microsoft.com/office/officeart/2005/8/layout/process1"/>
    <dgm:cxn modelId="{976C366C-9758-4523-9DE6-8178E59F346D}" type="presOf" srcId="{F20CD23F-D97B-4CD5-B1C7-6FDC6DB7B272}" destId="{9AA93C9F-A06B-4BCB-B3A3-3558574B3C24}" srcOrd="1" destOrd="0" presId="urn:microsoft.com/office/officeart/2005/8/layout/process1"/>
    <dgm:cxn modelId="{6563B16E-DBB6-46B2-87C1-FEF2019E93C1}" type="presOf" srcId="{7F41458B-DF67-4BC1-87F5-ACF8A864D9EE}" destId="{4CFA9C09-2F60-4C21-BC42-A0CEB076CC8E}" srcOrd="1" destOrd="0" presId="urn:microsoft.com/office/officeart/2005/8/layout/process1"/>
    <dgm:cxn modelId="{3FD62F78-CD7A-4F43-BB09-6BD2D8091E6E}" type="presOf" srcId="{63685E4A-1201-4590-9599-B728CCF3CB06}" destId="{3FBCAEA1-7407-4C0D-B074-A7688D990FE5}" srcOrd="0" destOrd="0" presId="urn:microsoft.com/office/officeart/2005/8/layout/process1"/>
    <dgm:cxn modelId="{6DEF0191-B70E-4D78-9EE6-1BB36CB92595}" type="presOf" srcId="{8591FECA-84B3-46B6-98B3-2EB508A2CE6A}" destId="{A300F451-1CCB-494A-BE3A-66F62979BDD4}" srcOrd="1" destOrd="0" presId="urn:microsoft.com/office/officeart/2005/8/layout/process1"/>
    <dgm:cxn modelId="{60899E91-FCCF-4C4B-BFD3-F8FE447E22F7}" type="presOf" srcId="{7F61DED7-D2C0-4D6E-904F-F52EC1A2CF5F}" destId="{BDC5DE22-9A55-4A06-B444-EF5FF1386383}" srcOrd="1" destOrd="0" presId="urn:microsoft.com/office/officeart/2005/8/layout/process1"/>
    <dgm:cxn modelId="{627E0A96-2182-4393-A345-6F4FEF0101BF}" type="presOf" srcId="{E34F1908-EB3A-4EC3-B8B1-9204498F1747}" destId="{4871FCC1-8490-448B-8DF9-A4736A7C3922}" srcOrd="0" destOrd="0" presId="urn:microsoft.com/office/officeart/2005/8/layout/process1"/>
    <dgm:cxn modelId="{FEF3AB97-FE4E-4C3F-88E4-BF36FE5420E6}" type="presOf" srcId="{6AD03445-FAE9-4911-B6C2-F367859D771F}" destId="{082A94FE-0830-4F3B-ACA1-6C186B2A5155}" srcOrd="0" destOrd="0" presId="urn:microsoft.com/office/officeart/2005/8/layout/process1"/>
    <dgm:cxn modelId="{BB6C0FBA-3389-4B6E-89CA-B5B346914291}" type="presOf" srcId="{6AD03445-FAE9-4911-B6C2-F367859D771F}" destId="{EFB60836-E526-4918-BA62-C7313BEEC87D}" srcOrd="1" destOrd="0" presId="urn:microsoft.com/office/officeart/2005/8/layout/process1"/>
    <dgm:cxn modelId="{5DE1F6BE-F3CC-4B59-A062-ED5A5A37CADA}" srcId="{92D38162-95A1-4F32-BE7F-C0B5266DFE4B}" destId="{3FD9EA81-F982-408B-977E-33AC536D7675}" srcOrd="3" destOrd="0" parTransId="{A92B4325-52E8-48AD-A848-F3C1BDB71B98}" sibTransId="{7F61DED7-D2C0-4D6E-904F-F52EC1A2CF5F}"/>
    <dgm:cxn modelId="{0FBF05DD-7545-4FA8-8BEB-590E393CE787}" type="presOf" srcId="{3989D3BE-2417-482B-BD30-DFA41AD57324}" destId="{097A5E5A-3F28-4D71-BA20-3C7687B85C3E}" srcOrd="0" destOrd="0" presId="urn:microsoft.com/office/officeart/2005/8/layout/process1"/>
    <dgm:cxn modelId="{41B0EEF5-4D8A-4FE4-AB81-EB716F1B2217}" type="presOf" srcId="{73C2758F-85C2-48C7-A730-68427A6E293E}" destId="{F91A6081-18E4-4CF1-9554-1A55DB338106}" srcOrd="0" destOrd="0" presId="urn:microsoft.com/office/officeart/2005/8/layout/process1"/>
    <dgm:cxn modelId="{FBFF8049-CF27-4094-B326-1CC4C84C40BD}" type="presParOf" srcId="{7B586C3E-70EF-4542-A0EA-2EBF80A5D137}" destId="{F91A6081-18E4-4CF1-9554-1A55DB338106}" srcOrd="0" destOrd="0" presId="urn:microsoft.com/office/officeart/2005/8/layout/process1"/>
    <dgm:cxn modelId="{4126D10F-C751-4DA2-8E28-817EB8D9D324}" type="presParOf" srcId="{7B586C3E-70EF-4542-A0EA-2EBF80A5D137}" destId="{B4601797-0441-4426-AB41-DEB7F446C4E3}" srcOrd="1" destOrd="0" presId="urn:microsoft.com/office/officeart/2005/8/layout/process1"/>
    <dgm:cxn modelId="{9556F6D7-CA92-41E1-B786-0E8D45993D72}" type="presParOf" srcId="{B4601797-0441-4426-AB41-DEB7F446C4E3}" destId="{9AA93C9F-A06B-4BCB-B3A3-3558574B3C24}" srcOrd="0" destOrd="0" presId="urn:microsoft.com/office/officeart/2005/8/layout/process1"/>
    <dgm:cxn modelId="{6B97B02C-86FD-4180-ACE5-85AE8185C357}" type="presParOf" srcId="{7B586C3E-70EF-4542-A0EA-2EBF80A5D137}" destId="{4871FCC1-8490-448B-8DF9-A4736A7C3922}" srcOrd="2" destOrd="0" presId="urn:microsoft.com/office/officeart/2005/8/layout/process1"/>
    <dgm:cxn modelId="{0C0A181E-15AB-4CAB-9C72-C36A9682AE89}" type="presParOf" srcId="{7B586C3E-70EF-4542-A0EA-2EBF80A5D137}" destId="{082A94FE-0830-4F3B-ACA1-6C186B2A5155}" srcOrd="3" destOrd="0" presId="urn:microsoft.com/office/officeart/2005/8/layout/process1"/>
    <dgm:cxn modelId="{9B8E7889-682E-43C8-B5B1-EBA719EACF60}" type="presParOf" srcId="{082A94FE-0830-4F3B-ACA1-6C186B2A5155}" destId="{EFB60836-E526-4918-BA62-C7313BEEC87D}" srcOrd="0" destOrd="0" presId="urn:microsoft.com/office/officeart/2005/8/layout/process1"/>
    <dgm:cxn modelId="{5FEB043B-B2FB-47B9-9DAE-B6E7574DCB8C}" type="presParOf" srcId="{7B586C3E-70EF-4542-A0EA-2EBF80A5D137}" destId="{24098580-8277-4989-AB59-559ED53194F8}" srcOrd="4" destOrd="0" presId="urn:microsoft.com/office/officeart/2005/8/layout/process1"/>
    <dgm:cxn modelId="{444E557E-00C0-4C1E-9D8E-279842E0E8D4}" type="presParOf" srcId="{7B586C3E-70EF-4542-A0EA-2EBF80A5D137}" destId="{0C6BB5B0-750E-45EF-8C73-29D91496E033}" srcOrd="5" destOrd="0" presId="urn:microsoft.com/office/officeart/2005/8/layout/process1"/>
    <dgm:cxn modelId="{CA7C7FF7-951C-4CA3-A097-F77E84BE4B0D}" type="presParOf" srcId="{0C6BB5B0-750E-45EF-8C73-29D91496E033}" destId="{4CFA9C09-2F60-4C21-BC42-A0CEB076CC8E}" srcOrd="0" destOrd="0" presId="urn:microsoft.com/office/officeart/2005/8/layout/process1"/>
    <dgm:cxn modelId="{AEC820BF-72DA-436E-A0D2-9CE825E53971}" type="presParOf" srcId="{7B586C3E-70EF-4542-A0EA-2EBF80A5D137}" destId="{7037974D-C506-486C-BAEB-6016D3EC058B}" srcOrd="6" destOrd="0" presId="urn:microsoft.com/office/officeart/2005/8/layout/process1"/>
    <dgm:cxn modelId="{95D15A8E-E705-462A-911A-499009B67BA8}" type="presParOf" srcId="{7B586C3E-70EF-4542-A0EA-2EBF80A5D137}" destId="{9A43521C-6C53-4F55-B4AC-57C5394A9841}" srcOrd="7" destOrd="0" presId="urn:microsoft.com/office/officeart/2005/8/layout/process1"/>
    <dgm:cxn modelId="{3596B493-F6CF-41DA-AEDB-00194CC36254}" type="presParOf" srcId="{9A43521C-6C53-4F55-B4AC-57C5394A9841}" destId="{BDC5DE22-9A55-4A06-B444-EF5FF1386383}" srcOrd="0" destOrd="0" presId="urn:microsoft.com/office/officeart/2005/8/layout/process1"/>
    <dgm:cxn modelId="{355C58CE-E6D8-4500-A793-44B7AFD41787}" type="presParOf" srcId="{7B586C3E-70EF-4542-A0EA-2EBF80A5D137}" destId="{3FBCAEA1-7407-4C0D-B074-A7688D990FE5}" srcOrd="8" destOrd="0" presId="urn:microsoft.com/office/officeart/2005/8/layout/process1"/>
    <dgm:cxn modelId="{4F128AAB-3299-4A8E-B2FE-D4A1DAD925D5}" type="presParOf" srcId="{7B586C3E-70EF-4542-A0EA-2EBF80A5D137}" destId="{C19A434A-D6D5-452B-A620-2E9424A46E2C}" srcOrd="9" destOrd="0" presId="urn:microsoft.com/office/officeart/2005/8/layout/process1"/>
    <dgm:cxn modelId="{52531635-BB6C-43AC-8A85-5AEFB06A887C}" type="presParOf" srcId="{C19A434A-D6D5-452B-A620-2E9424A46E2C}" destId="{A300F451-1CCB-494A-BE3A-66F62979BDD4}" srcOrd="0" destOrd="0" presId="urn:microsoft.com/office/officeart/2005/8/layout/process1"/>
    <dgm:cxn modelId="{2ECF6540-DB9B-4E92-A5A4-3F1C69150567}" type="presParOf" srcId="{7B586C3E-70EF-4542-A0EA-2EBF80A5D137}" destId="{097A5E5A-3F28-4D71-BA20-3C7687B85C3E}"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A6081-18E4-4CF1-9554-1A55DB338106}">
      <dsp:nvSpPr>
        <dsp:cNvPr id="0" name=""/>
        <dsp:cNvSpPr/>
      </dsp:nvSpPr>
      <dsp:spPr>
        <a:xfrm>
          <a:off x="3321" y="2067757"/>
          <a:ext cx="1257712" cy="754627"/>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a:t>
          </a:r>
        </a:p>
      </dsp:txBody>
      <dsp:txXfrm>
        <a:off x="25423" y="2089859"/>
        <a:ext cx="1213508" cy="710423"/>
      </dsp:txXfrm>
    </dsp:sp>
    <dsp:sp modelId="{B4601797-0441-4426-AB41-DEB7F446C4E3}">
      <dsp:nvSpPr>
        <dsp:cNvPr id="0" name=""/>
        <dsp:cNvSpPr/>
      </dsp:nvSpPr>
      <dsp:spPr>
        <a:xfrm>
          <a:off x="1386805" y="2289114"/>
          <a:ext cx="266635" cy="311912"/>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noProof="0" dirty="0"/>
        </a:p>
      </dsp:txBody>
      <dsp:txXfrm>
        <a:off x="1386805" y="2351496"/>
        <a:ext cx="186645" cy="187148"/>
      </dsp:txXfrm>
    </dsp:sp>
    <dsp:sp modelId="{4871FCC1-8490-448B-8DF9-A4736A7C3922}">
      <dsp:nvSpPr>
        <dsp:cNvPr id="0" name=""/>
        <dsp:cNvSpPr/>
      </dsp:nvSpPr>
      <dsp:spPr>
        <a:xfrm>
          <a:off x="1764119" y="2067757"/>
          <a:ext cx="1257712" cy="754627"/>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a:t>
          </a:r>
        </a:p>
      </dsp:txBody>
      <dsp:txXfrm>
        <a:off x="1786221" y="2089859"/>
        <a:ext cx="1213508" cy="710423"/>
      </dsp:txXfrm>
    </dsp:sp>
    <dsp:sp modelId="{082A94FE-0830-4F3B-ACA1-6C186B2A5155}">
      <dsp:nvSpPr>
        <dsp:cNvPr id="0" name=""/>
        <dsp:cNvSpPr/>
      </dsp:nvSpPr>
      <dsp:spPr>
        <a:xfrm>
          <a:off x="3147603" y="2289114"/>
          <a:ext cx="266635" cy="311912"/>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noProof="0" dirty="0"/>
        </a:p>
      </dsp:txBody>
      <dsp:txXfrm>
        <a:off x="3147603" y="2351496"/>
        <a:ext cx="186645" cy="187148"/>
      </dsp:txXfrm>
    </dsp:sp>
    <dsp:sp modelId="{E9B2F170-B08B-4DFB-9DC8-67B892DAD7F2}">
      <dsp:nvSpPr>
        <dsp:cNvPr id="0" name=""/>
        <dsp:cNvSpPr/>
      </dsp:nvSpPr>
      <dsp:spPr>
        <a:xfrm>
          <a:off x="3524917" y="2067757"/>
          <a:ext cx="1257712" cy="754627"/>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a:t>
          </a:r>
        </a:p>
      </dsp:txBody>
      <dsp:txXfrm>
        <a:off x="3547019" y="2089859"/>
        <a:ext cx="1213508" cy="710423"/>
      </dsp:txXfrm>
    </dsp:sp>
    <dsp:sp modelId="{18A6799E-2D65-4FB6-9B51-AF7B87BEF5DE}">
      <dsp:nvSpPr>
        <dsp:cNvPr id="0" name=""/>
        <dsp:cNvSpPr/>
      </dsp:nvSpPr>
      <dsp:spPr>
        <a:xfrm>
          <a:off x="4908401" y="2289114"/>
          <a:ext cx="266635" cy="311912"/>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noProof="0" dirty="0"/>
        </a:p>
      </dsp:txBody>
      <dsp:txXfrm>
        <a:off x="4908401" y="2351496"/>
        <a:ext cx="186645" cy="187148"/>
      </dsp:txXfrm>
    </dsp:sp>
    <dsp:sp modelId="{24098580-8277-4989-AB59-559ED53194F8}">
      <dsp:nvSpPr>
        <dsp:cNvPr id="0" name=""/>
        <dsp:cNvSpPr/>
      </dsp:nvSpPr>
      <dsp:spPr>
        <a:xfrm>
          <a:off x="5285715" y="2067757"/>
          <a:ext cx="1257712" cy="754627"/>
        </a:xfrm>
        <a:prstGeom prst="roundRect">
          <a:avLst>
            <a:gd name="adj" fmla="val 10000"/>
          </a:avLst>
        </a:prstGeom>
        <a:solidFill>
          <a:srgbClr val="179E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noProof="0" dirty="0">
              <a:latin typeface="Montserrat" pitchFamily="2" charset="77"/>
            </a:rPr>
            <a:t>Jouw bedrijf</a:t>
          </a:r>
        </a:p>
      </dsp:txBody>
      <dsp:txXfrm>
        <a:off x="5307817" y="2089859"/>
        <a:ext cx="1213508" cy="710423"/>
      </dsp:txXfrm>
    </dsp:sp>
    <dsp:sp modelId="{0C6BB5B0-750E-45EF-8C73-29D91496E033}">
      <dsp:nvSpPr>
        <dsp:cNvPr id="0" name=""/>
        <dsp:cNvSpPr/>
      </dsp:nvSpPr>
      <dsp:spPr>
        <a:xfrm>
          <a:off x="6669199" y="2289114"/>
          <a:ext cx="266635" cy="311912"/>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noProof="0" dirty="0"/>
        </a:p>
      </dsp:txBody>
      <dsp:txXfrm>
        <a:off x="6669199" y="2351496"/>
        <a:ext cx="186645" cy="187148"/>
      </dsp:txXfrm>
    </dsp:sp>
    <dsp:sp modelId="{7037974D-C506-486C-BAEB-6016D3EC058B}">
      <dsp:nvSpPr>
        <dsp:cNvPr id="0" name=""/>
        <dsp:cNvSpPr/>
      </dsp:nvSpPr>
      <dsp:spPr>
        <a:xfrm>
          <a:off x="7046513" y="2067757"/>
          <a:ext cx="1257712" cy="754627"/>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a:t>
          </a:r>
        </a:p>
      </dsp:txBody>
      <dsp:txXfrm>
        <a:off x="7068615" y="2089859"/>
        <a:ext cx="1213508" cy="710423"/>
      </dsp:txXfrm>
    </dsp:sp>
    <dsp:sp modelId="{9A43521C-6C53-4F55-B4AC-57C5394A9841}">
      <dsp:nvSpPr>
        <dsp:cNvPr id="0" name=""/>
        <dsp:cNvSpPr/>
      </dsp:nvSpPr>
      <dsp:spPr>
        <a:xfrm>
          <a:off x="8429997" y="2289114"/>
          <a:ext cx="266635" cy="311912"/>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noProof="0" dirty="0"/>
        </a:p>
      </dsp:txBody>
      <dsp:txXfrm>
        <a:off x="8429997" y="2351496"/>
        <a:ext cx="186645" cy="187148"/>
      </dsp:txXfrm>
    </dsp:sp>
    <dsp:sp modelId="{3FBCAEA1-7407-4C0D-B074-A7688D990FE5}">
      <dsp:nvSpPr>
        <dsp:cNvPr id="0" name=""/>
        <dsp:cNvSpPr/>
      </dsp:nvSpPr>
      <dsp:spPr>
        <a:xfrm>
          <a:off x="8807311" y="2067757"/>
          <a:ext cx="1257712" cy="754627"/>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a:t>
          </a:r>
        </a:p>
      </dsp:txBody>
      <dsp:txXfrm>
        <a:off x="8829413" y="2089859"/>
        <a:ext cx="1213508" cy="710423"/>
      </dsp:txXfrm>
    </dsp:sp>
    <dsp:sp modelId="{C19A434A-D6D5-452B-A620-2E9424A46E2C}">
      <dsp:nvSpPr>
        <dsp:cNvPr id="0" name=""/>
        <dsp:cNvSpPr/>
      </dsp:nvSpPr>
      <dsp:spPr>
        <a:xfrm>
          <a:off x="10190795" y="2289114"/>
          <a:ext cx="266635" cy="311912"/>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noProof="0" dirty="0"/>
        </a:p>
      </dsp:txBody>
      <dsp:txXfrm>
        <a:off x="10190795" y="2351496"/>
        <a:ext cx="186645" cy="187148"/>
      </dsp:txXfrm>
    </dsp:sp>
    <dsp:sp modelId="{097A5E5A-3F28-4D71-BA20-3C7687B85C3E}">
      <dsp:nvSpPr>
        <dsp:cNvPr id="0" name=""/>
        <dsp:cNvSpPr/>
      </dsp:nvSpPr>
      <dsp:spPr>
        <a:xfrm>
          <a:off x="10568108" y="2067757"/>
          <a:ext cx="1257712" cy="754627"/>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a:t>
          </a:r>
        </a:p>
      </dsp:txBody>
      <dsp:txXfrm>
        <a:off x="10590210" y="2089859"/>
        <a:ext cx="1213508" cy="710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A6081-18E4-4CF1-9554-1A55DB338106}">
      <dsp:nvSpPr>
        <dsp:cNvPr id="0" name=""/>
        <dsp:cNvSpPr/>
      </dsp:nvSpPr>
      <dsp:spPr>
        <a:xfrm>
          <a:off x="0" y="1958776"/>
          <a:ext cx="1478642" cy="887185"/>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Producenten van chemicaliën (bindmiddelen, oplosmiddelen, pigmenten)</a:t>
          </a:r>
        </a:p>
      </dsp:txBody>
      <dsp:txXfrm>
        <a:off x="25985" y="1984761"/>
        <a:ext cx="1426672" cy="835215"/>
      </dsp:txXfrm>
    </dsp:sp>
    <dsp:sp modelId="{B4601797-0441-4426-AB41-DEB7F446C4E3}">
      <dsp:nvSpPr>
        <dsp:cNvPr id="0" name=""/>
        <dsp:cNvSpPr/>
      </dsp:nvSpPr>
      <dsp:spPr>
        <a:xfrm>
          <a:off x="1626507" y="2219017"/>
          <a:ext cx="313472" cy="366703"/>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noProof="0" dirty="0"/>
        </a:p>
      </dsp:txBody>
      <dsp:txXfrm>
        <a:off x="1626507" y="2292358"/>
        <a:ext cx="219430" cy="220021"/>
      </dsp:txXfrm>
    </dsp:sp>
    <dsp:sp modelId="{4871FCC1-8490-448B-8DF9-A4736A7C3922}">
      <dsp:nvSpPr>
        <dsp:cNvPr id="0" name=""/>
        <dsp:cNvSpPr/>
      </dsp:nvSpPr>
      <dsp:spPr>
        <a:xfrm>
          <a:off x="2070100" y="1958776"/>
          <a:ext cx="1478642" cy="887185"/>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Toeleverancier</a:t>
          </a:r>
        </a:p>
      </dsp:txBody>
      <dsp:txXfrm>
        <a:off x="2096085" y="1984761"/>
        <a:ext cx="1426672" cy="835215"/>
      </dsp:txXfrm>
    </dsp:sp>
    <dsp:sp modelId="{082A94FE-0830-4F3B-ACA1-6C186B2A5155}">
      <dsp:nvSpPr>
        <dsp:cNvPr id="0" name=""/>
        <dsp:cNvSpPr/>
      </dsp:nvSpPr>
      <dsp:spPr>
        <a:xfrm>
          <a:off x="3696607" y="2219017"/>
          <a:ext cx="313472" cy="366703"/>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noProof="0" dirty="0"/>
        </a:p>
      </dsp:txBody>
      <dsp:txXfrm>
        <a:off x="3696607" y="2292358"/>
        <a:ext cx="219430" cy="220021"/>
      </dsp:txXfrm>
    </dsp:sp>
    <dsp:sp modelId="{24098580-8277-4989-AB59-559ED53194F8}">
      <dsp:nvSpPr>
        <dsp:cNvPr id="0" name=""/>
        <dsp:cNvSpPr/>
      </dsp:nvSpPr>
      <dsp:spPr>
        <a:xfrm>
          <a:off x="4140200" y="1958776"/>
          <a:ext cx="1478642" cy="887185"/>
        </a:xfrm>
        <a:prstGeom prst="roundRect">
          <a:avLst>
            <a:gd name="adj" fmla="val 10000"/>
          </a:avLst>
        </a:prstGeom>
        <a:solidFill>
          <a:srgbClr val="179E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noProof="0" dirty="0">
              <a:latin typeface="Montserrat" pitchFamily="2" charset="77"/>
            </a:rPr>
            <a:t>Productie (verfproductie en verpakking)</a:t>
          </a:r>
        </a:p>
      </dsp:txBody>
      <dsp:txXfrm>
        <a:off x="4166185" y="1984761"/>
        <a:ext cx="1426672" cy="835215"/>
      </dsp:txXfrm>
    </dsp:sp>
    <dsp:sp modelId="{0C6BB5B0-750E-45EF-8C73-29D91496E033}">
      <dsp:nvSpPr>
        <dsp:cNvPr id="0" name=""/>
        <dsp:cNvSpPr/>
      </dsp:nvSpPr>
      <dsp:spPr>
        <a:xfrm>
          <a:off x="5766707" y="2219017"/>
          <a:ext cx="313472" cy="366703"/>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noProof="0" dirty="0"/>
        </a:p>
      </dsp:txBody>
      <dsp:txXfrm>
        <a:off x="5766707" y="2292358"/>
        <a:ext cx="219430" cy="220021"/>
      </dsp:txXfrm>
    </dsp:sp>
    <dsp:sp modelId="{7037974D-C506-486C-BAEB-6016D3EC058B}">
      <dsp:nvSpPr>
        <dsp:cNvPr id="0" name=""/>
        <dsp:cNvSpPr/>
      </dsp:nvSpPr>
      <dsp:spPr>
        <a:xfrm>
          <a:off x="6210300" y="1958776"/>
          <a:ext cx="1478642" cy="887185"/>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Groothandel</a:t>
          </a:r>
        </a:p>
      </dsp:txBody>
      <dsp:txXfrm>
        <a:off x="6236285" y="1984761"/>
        <a:ext cx="1426672" cy="835215"/>
      </dsp:txXfrm>
    </dsp:sp>
    <dsp:sp modelId="{9A43521C-6C53-4F55-B4AC-57C5394A9841}">
      <dsp:nvSpPr>
        <dsp:cNvPr id="0" name=""/>
        <dsp:cNvSpPr/>
      </dsp:nvSpPr>
      <dsp:spPr>
        <a:xfrm>
          <a:off x="7836807" y="2219017"/>
          <a:ext cx="313472" cy="366703"/>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noProof="0" dirty="0"/>
        </a:p>
      </dsp:txBody>
      <dsp:txXfrm>
        <a:off x="7836807" y="2292358"/>
        <a:ext cx="219430" cy="220021"/>
      </dsp:txXfrm>
    </dsp:sp>
    <dsp:sp modelId="{3FBCAEA1-7407-4C0D-B074-A7688D990FE5}">
      <dsp:nvSpPr>
        <dsp:cNvPr id="0" name=""/>
        <dsp:cNvSpPr/>
      </dsp:nvSpPr>
      <dsp:spPr>
        <a:xfrm>
          <a:off x="8280400" y="1958776"/>
          <a:ext cx="1478642" cy="887185"/>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Eindgebruiker (o.a. bouw, grafische sector)</a:t>
          </a:r>
        </a:p>
      </dsp:txBody>
      <dsp:txXfrm>
        <a:off x="8306385" y="1984761"/>
        <a:ext cx="1426672" cy="835215"/>
      </dsp:txXfrm>
    </dsp:sp>
    <dsp:sp modelId="{C19A434A-D6D5-452B-A620-2E9424A46E2C}">
      <dsp:nvSpPr>
        <dsp:cNvPr id="0" name=""/>
        <dsp:cNvSpPr/>
      </dsp:nvSpPr>
      <dsp:spPr>
        <a:xfrm>
          <a:off x="9906907" y="2219017"/>
          <a:ext cx="313472" cy="366703"/>
        </a:xfrm>
        <a:prstGeom prst="rightArrow">
          <a:avLst>
            <a:gd name="adj1" fmla="val 60000"/>
            <a:gd name="adj2" fmla="val 50000"/>
          </a:avLst>
        </a:prstGeom>
        <a:solidFill>
          <a:srgbClr val="6EC7F1"/>
        </a:solidFill>
        <a:ln>
          <a:solidFill>
            <a:srgbClr val="6EC7F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noProof="0" dirty="0"/>
        </a:p>
      </dsp:txBody>
      <dsp:txXfrm>
        <a:off x="9906907" y="2292358"/>
        <a:ext cx="219430" cy="220021"/>
      </dsp:txXfrm>
    </dsp:sp>
    <dsp:sp modelId="{097A5E5A-3F28-4D71-BA20-3C7687B85C3E}">
      <dsp:nvSpPr>
        <dsp:cNvPr id="0" name=""/>
        <dsp:cNvSpPr/>
      </dsp:nvSpPr>
      <dsp:spPr>
        <a:xfrm>
          <a:off x="10350500" y="1958776"/>
          <a:ext cx="1478642" cy="887185"/>
        </a:xfrm>
        <a:prstGeom prst="roundRect">
          <a:avLst>
            <a:gd name="adj" fmla="val 10000"/>
          </a:avLst>
        </a:prstGeom>
        <a:solidFill>
          <a:srgbClr val="6EC7F1"/>
        </a:solidFill>
        <a:ln w="12700" cap="flat" cmpd="sng" algn="ctr">
          <a:solidFill>
            <a:srgbClr val="6EC7F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noProof="0" dirty="0">
              <a:latin typeface="Montserrat" pitchFamily="2" charset="77"/>
            </a:rPr>
            <a:t>End-of-life/recyclage</a:t>
          </a:r>
        </a:p>
      </dsp:txBody>
      <dsp:txXfrm>
        <a:off x="10376485" y="1984761"/>
        <a:ext cx="1426672" cy="8352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19E25C-CDB0-9F47-AEB7-0B318A9EA991}"/>
              </a:ext>
            </a:extLst>
          </p:cNvPr>
          <p:cNvPicPr>
            <a:picLocks noChangeAspect="1"/>
          </p:cNvPicPr>
          <p:nvPr userDrawn="1"/>
        </p:nvPicPr>
        <p:blipFill rotWithShape="1">
          <a:blip r:embed="rId2"/>
          <a:srcRect t="10701"/>
          <a:stretch/>
        </p:blipFill>
        <p:spPr>
          <a:xfrm>
            <a:off x="0" y="0"/>
            <a:ext cx="12197355" cy="6858000"/>
          </a:xfrm>
          <a:prstGeom prst="rect">
            <a:avLst/>
          </a:prstGeom>
        </p:spPr>
      </p:pic>
      <p:sp>
        <p:nvSpPr>
          <p:cNvPr id="11" name="Picture Placeholder 4">
            <a:extLst>
              <a:ext uri="{FF2B5EF4-FFF2-40B4-BE49-F238E27FC236}">
                <a16:creationId xmlns:a16="http://schemas.microsoft.com/office/drawing/2014/main" id="{B81250D7-1E52-6B46-909F-D837EDD9A970}"/>
              </a:ext>
            </a:extLst>
          </p:cNvPr>
          <p:cNvSpPr>
            <a:spLocks noGrp="1"/>
          </p:cNvSpPr>
          <p:nvPr>
            <p:ph type="pic" sz="quarter" idx="13"/>
          </p:nvPr>
        </p:nvSpPr>
        <p:spPr>
          <a:xfrm>
            <a:off x="7838217" y="0"/>
            <a:ext cx="4353778" cy="6858000"/>
          </a:xfrm>
          <a:prstGeom prst="rect">
            <a:avLst/>
          </a:prstGeom>
        </p:spPr>
        <p:txBody>
          <a:bodyPr/>
          <a:lstStyle>
            <a:lvl1pPr marL="0" indent="0">
              <a:buNone/>
              <a:defRPr/>
            </a:lvl1pPr>
          </a:lstStyle>
          <a:p>
            <a:endParaRPr lang="en-GB" dirty="0"/>
          </a:p>
        </p:txBody>
      </p:sp>
      <p:sp>
        <p:nvSpPr>
          <p:cNvPr id="7" name="Rectangle 6">
            <a:extLst>
              <a:ext uri="{FF2B5EF4-FFF2-40B4-BE49-F238E27FC236}">
                <a16:creationId xmlns:a16="http://schemas.microsoft.com/office/drawing/2014/main" id="{67C604D4-1832-884D-8D60-9933B54A4FD3}"/>
              </a:ext>
            </a:extLst>
          </p:cNvPr>
          <p:cNvSpPr/>
          <p:nvPr userDrawn="1"/>
        </p:nvSpPr>
        <p:spPr>
          <a:xfrm>
            <a:off x="-1" y="0"/>
            <a:ext cx="7838221"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388F275-EF33-A941-9493-707EA778ACAF}"/>
              </a:ext>
            </a:extLst>
          </p:cNvPr>
          <p:cNvPicPr>
            <a:picLocks noChangeAspect="1"/>
          </p:cNvPicPr>
          <p:nvPr userDrawn="1"/>
        </p:nvPicPr>
        <p:blipFill rotWithShape="1">
          <a:blip r:embed="rId3"/>
          <a:srcRect r="16480"/>
          <a:stretch/>
        </p:blipFill>
        <p:spPr>
          <a:xfrm>
            <a:off x="5369506" y="1385658"/>
            <a:ext cx="2468711" cy="5472341"/>
          </a:xfrm>
          <a:prstGeom prst="rect">
            <a:avLst/>
          </a:prstGeom>
        </p:spPr>
      </p:pic>
      <p:sp>
        <p:nvSpPr>
          <p:cNvPr id="9" name="Text Placeholder 8">
            <a:extLst>
              <a:ext uri="{FF2B5EF4-FFF2-40B4-BE49-F238E27FC236}">
                <a16:creationId xmlns:a16="http://schemas.microsoft.com/office/drawing/2014/main" id="{DB677B2E-7B1B-7948-A795-7BF493404278}"/>
              </a:ext>
            </a:extLst>
          </p:cNvPr>
          <p:cNvSpPr>
            <a:spLocks noGrp="1"/>
          </p:cNvSpPr>
          <p:nvPr>
            <p:ph type="body" sz="quarter" idx="10" hasCustomPrompt="1"/>
          </p:nvPr>
        </p:nvSpPr>
        <p:spPr>
          <a:xfrm>
            <a:off x="974296" y="1014761"/>
            <a:ext cx="6173636" cy="957456"/>
          </a:xfrm>
          <a:prstGeom prst="rect">
            <a:avLst/>
          </a:prstGeom>
        </p:spPr>
        <p:txBody>
          <a:bodyPr/>
          <a:lstStyle>
            <a:lvl1pPr marL="10800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solidFill>
                  <a:schemeClr val="bg1"/>
                </a:solidFill>
                <a:latin typeface="Montserrat" pitchFamily="2" charset="77"/>
              </a:rPr>
              <a:t>LOREM IPSUM DOLOR SIT AMET CONSECTETUER</a:t>
            </a:r>
          </a:p>
        </p:txBody>
      </p:sp>
      <p:sp>
        <p:nvSpPr>
          <p:cNvPr id="3" name="Text Placeholder 2">
            <a:extLst>
              <a:ext uri="{FF2B5EF4-FFF2-40B4-BE49-F238E27FC236}">
                <a16:creationId xmlns:a16="http://schemas.microsoft.com/office/drawing/2014/main" id="{FA160537-5A2C-894F-AE35-79343FC77308}"/>
              </a:ext>
            </a:extLst>
          </p:cNvPr>
          <p:cNvSpPr>
            <a:spLocks noGrp="1"/>
          </p:cNvSpPr>
          <p:nvPr>
            <p:ph type="body" sz="quarter" idx="11" hasCustomPrompt="1"/>
          </p:nvPr>
        </p:nvSpPr>
        <p:spPr>
          <a:xfrm>
            <a:off x="974296" y="2057400"/>
            <a:ext cx="6173636" cy="3769112"/>
          </a:xfrm>
          <a:prstGeom prst="rect">
            <a:avLst/>
          </a:prstGeom>
        </p:spPr>
        <p:txBody>
          <a:bodyPr/>
          <a:lstStyle>
            <a:lvl1pPr>
              <a:defRPr sz="3000" b="0" i="0">
                <a:solidFill>
                  <a:schemeClr val="bg1"/>
                </a:solidFill>
                <a:latin typeface="Montserrat Light" pitchFamily="2" charset="77"/>
              </a:defRPr>
            </a:lvl1pPr>
          </a:lstStyle>
          <a:p>
            <a:pPr lvl="0"/>
            <a:r>
              <a:rPr lang="en-GB" dirty="0" err="1"/>
              <a:t>consectetuer</a:t>
            </a:r>
            <a:r>
              <a:rPr lang="en-GB" dirty="0"/>
              <a:t> </a:t>
            </a:r>
            <a:r>
              <a:rPr lang="en-GB" dirty="0" err="1"/>
              <a:t>adipiscing</a:t>
            </a:r>
            <a:r>
              <a:rPr lang="en-GB" dirty="0"/>
              <a:t> </a:t>
            </a:r>
            <a:r>
              <a:rPr lang="en-GB" dirty="0" err="1"/>
              <a:t>elit</a:t>
            </a:r>
            <a:endParaRPr lang="en-GB" dirty="0"/>
          </a:p>
        </p:txBody>
      </p:sp>
    </p:spTree>
    <p:extLst>
      <p:ext uri="{BB962C8B-B14F-4D97-AF65-F5344CB8AC3E}">
        <p14:creationId xmlns:p14="http://schemas.microsoft.com/office/powerpoint/2010/main" val="27969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C55D7E-95EE-BE42-B267-BEA586D339DE}"/>
              </a:ext>
            </a:extLst>
          </p:cNvPr>
          <p:cNvSpPr/>
          <p:nvPr userDrawn="1"/>
        </p:nvSpPr>
        <p:spPr>
          <a:xfrm>
            <a:off x="0" y="1"/>
            <a:ext cx="12192000" cy="165038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Text Placeholder 5">
            <a:extLst>
              <a:ext uri="{FF2B5EF4-FFF2-40B4-BE49-F238E27FC236}">
                <a16:creationId xmlns:a16="http://schemas.microsoft.com/office/drawing/2014/main" id="{D0164ACB-3552-684D-BA51-53B91AF4BD3D}"/>
              </a:ext>
            </a:extLst>
          </p:cNvPr>
          <p:cNvSpPr>
            <a:spLocks noGrp="1"/>
          </p:cNvSpPr>
          <p:nvPr>
            <p:ph type="body" sz="quarter" idx="10" hasCustomPrompt="1"/>
          </p:nvPr>
        </p:nvSpPr>
        <p:spPr>
          <a:xfrm>
            <a:off x="1038731" y="397203"/>
            <a:ext cx="10114537" cy="855975"/>
          </a:xfrm>
          <a:prstGeom prst="rect">
            <a:avLst/>
          </a:prstGeom>
        </p:spPr>
        <p:txBody>
          <a:bodyPr/>
          <a:lstStyle>
            <a:lvl1pPr marL="0" indent="0">
              <a:lnSpc>
                <a:spcPct val="100000"/>
              </a:lnSpc>
              <a:buNone/>
              <a:defRPr sz="3000" b="1">
                <a:solidFill>
                  <a:schemeClr val="bg1"/>
                </a:solidFill>
              </a:defRPr>
            </a:lvl1pPr>
          </a:lstStyle>
          <a:p>
            <a:r>
              <a:rPr lang="en-GB" sz="2800" dirty="0">
                <a:solidFill>
                  <a:schemeClr val="bg1"/>
                </a:solidFill>
                <a:latin typeface="Montserrat" pitchFamily="2" charset="77"/>
              </a:rPr>
              <a:t>LOREM IPSUM DOLOR SIT AMET, CONSECTETUER ADIPISCING ELIT SED DIAM NONUMMY NIBH</a:t>
            </a:r>
          </a:p>
        </p:txBody>
      </p:sp>
    </p:spTree>
    <p:extLst>
      <p:ext uri="{BB962C8B-B14F-4D97-AF65-F5344CB8AC3E}">
        <p14:creationId xmlns:p14="http://schemas.microsoft.com/office/powerpoint/2010/main" val="229004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025D0-0381-8540-81D7-1388E5C2B200}"/>
              </a:ext>
            </a:extLst>
          </p:cNvPr>
          <p:cNvPicPr>
            <a:picLocks noChangeAspect="1"/>
          </p:cNvPicPr>
          <p:nvPr userDrawn="1"/>
        </p:nvPicPr>
        <p:blipFill rotWithShape="1">
          <a:blip r:embed="rId2"/>
          <a:srcRect t="10701"/>
          <a:stretch/>
        </p:blipFill>
        <p:spPr>
          <a:xfrm>
            <a:off x="0" y="0"/>
            <a:ext cx="12197355" cy="6858000"/>
          </a:xfrm>
          <a:prstGeom prst="rect">
            <a:avLst/>
          </a:prstGeom>
        </p:spPr>
      </p:pic>
    </p:spTree>
    <p:extLst>
      <p:ext uri="{BB962C8B-B14F-4D97-AF65-F5344CB8AC3E}">
        <p14:creationId xmlns:p14="http://schemas.microsoft.com/office/powerpoint/2010/main" val="28733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ADAD97-866B-5F45-8C4E-166F1CC9B8E8}"/>
              </a:ext>
            </a:extLst>
          </p:cNvPr>
          <p:cNvPicPr>
            <a:picLocks noChangeAspect="1"/>
          </p:cNvPicPr>
          <p:nvPr userDrawn="1"/>
        </p:nvPicPr>
        <p:blipFill rotWithShape="1">
          <a:blip r:embed="rId2"/>
          <a:srcRect t="10701"/>
          <a:stretch/>
        </p:blipFill>
        <p:spPr>
          <a:xfrm flipH="1">
            <a:off x="0" y="0"/>
            <a:ext cx="12197355" cy="6858000"/>
          </a:xfrm>
          <a:prstGeom prst="rect">
            <a:avLst/>
          </a:prstGeom>
        </p:spPr>
      </p:pic>
      <p:sp>
        <p:nvSpPr>
          <p:cNvPr id="13" name="Rectangle 12">
            <a:extLst>
              <a:ext uri="{FF2B5EF4-FFF2-40B4-BE49-F238E27FC236}">
                <a16:creationId xmlns:a16="http://schemas.microsoft.com/office/drawing/2014/main" id="{63875042-7A80-164F-A1DD-B3B4E6C7B5B5}"/>
              </a:ext>
            </a:extLst>
          </p:cNvPr>
          <p:cNvSpPr/>
          <p:nvPr userDrawn="1"/>
        </p:nvSpPr>
        <p:spPr>
          <a:xfrm>
            <a:off x="2345435" y="0"/>
            <a:ext cx="9846566"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7F4BC06C-6E62-FF45-BF3B-44A849443B1F}"/>
              </a:ext>
            </a:extLst>
          </p:cNvPr>
          <p:cNvPicPr>
            <a:picLocks noChangeAspect="1"/>
          </p:cNvPicPr>
          <p:nvPr userDrawn="1"/>
        </p:nvPicPr>
        <p:blipFill>
          <a:blip r:embed="rId3"/>
          <a:stretch>
            <a:fillRect/>
          </a:stretch>
        </p:blipFill>
        <p:spPr>
          <a:xfrm>
            <a:off x="8704517" y="401444"/>
            <a:ext cx="3487483" cy="6456556"/>
          </a:xfrm>
          <a:prstGeom prst="rect">
            <a:avLst/>
          </a:prstGeom>
        </p:spPr>
      </p:pic>
      <p:sp>
        <p:nvSpPr>
          <p:cNvPr id="14" name="Text Placeholder 8">
            <a:extLst>
              <a:ext uri="{FF2B5EF4-FFF2-40B4-BE49-F238E27FC236}">
                <a16:creationId xmlns:a16="http://schemas.microsoft.com/office/drawing/2014/main" id="{4F9296C2-D277-1047-80BA-79369D49AD22}"/>
              </a:ext>
            </a:extLst>
          </p:cNvPr>
          <p:cNvSpPr>
            <a:spLocks noGrp="1"/>
          </p:cNvSpPr>
          <p:nvPr>
            <p:ph type="body" sz="quarter" idx="10" hasCustomPrompt="1"/>
          </p:nvPr>
        </p:nvSpPr>
        <p:spPr>
          <a:xfrm>
            <a:off x="3217906" y="970844"/>
            <a:ext cx="8023860" cy="10013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a:t>
            </a:r>
            <a:r>
              <a:rPr lang="en-GB" sz="2800" dirty="0">
                <a:solidFill>
                  <a:schemeClr val="bg1"/>
                </a:solidFill>
                <a:latin typeface="Montserrat" pitchFamily="2" charset="77"/>
              </a:rPr>
              <a:t>:</a:t>
            </a:r>
          </a:p>
        </p:txBody>
      </p:sp>
      <p:sp>
        <p:nvSpPr>
          <p:cNvPr id="15" name="Text Placeholder 2">
            <a:extLst>
              <a:ext uri="{FF2B5EF4-FFF2-40B4-BE49-F238E27FC236}">
                <a16:creationId xmlns:a16="http://schemas.microsoft.com/office/drawing/2014/main" id="{9FCCA113-A710-FA4D-A2C1-4E67E7749821}"/>
              </a:ext>
            </a:extLst>
          </p:cNvPr>
          <p:cNvSpPr>
            <a:spLocks noGrp="1"/>
          </p:cNvSpPr>
          <p:nvPr>
            <p:ph type="body" sz="quarter" idx="11" hasCustomPrompt="1"/>
          </p:nvPr>
        </p:nvSpPr>
        <p:spPr>
          <a:xfrm>
            <a:off x="3217906" y="2057400"/>
            <a:ext cx="8023860" cy="4005470"/>
          </a:xfrm>
          <a:prstGeom prst="rect">
            <a:avLst/>
          </a:prstGeom>
        </p:spPr>
        <p:txBody>
          <a:bodyPr/>
          <a:lstStyle>
            <a:lvl1pPr>
              <a:defRPr sz="3000" b="0" i="0">
                <a:solidFill>
                  <a:schemeClr val="bg1"/>
                </a:solidFill>
                <a:latin typeface="Montserrat Light" pitchFamily="2" charset="77"/>
              </a:defRPr>
            </a:lvl1pPr>
          </a:lstStyle>
          <a:p>
            <a:pPr lvl="0"/>
            <a:r>
              <a:rPr lang="en-GB" dirty="0" err="1"/>
              <a:t>consectetuer</a:t>
            </a:r>
            <a:r>
              <a:rPr lang="en-GB" dirty="0"/>
              <a:t> </a:t>
            </a:r>
            <a:r>
              <a:rPr lang="en-GB" dirty="0" err="1"/>
              <a:t>adipiscing</a:t>
            </a:r>
            <a:r>
              <a:rPr lang="en-GB" dirty="0"/>
              <a:t> </a:t>
            </a:r>
            <a:r>
              <a:rPr lang="en-GB" dirty="0" err="1"/>
              <a:t>elit</a:t>
            </a:r>
            <a:endParaRPr lang="en-GB" dirty="0"/>
          </a:p>
        </p:txBody>
      </p:sp>
    </p:spTree>
    <p:extLst>
      <p:ext uri="{BB962C8B-B14F-4D97-AF65-F5344CB8AC3E}">
        <p14:creationId xmlns:p14="http://schemas.microsoft.com/office/powerpoint/2010/main" val="62414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535AA8-972B-E643-9C88-70DCD6A124ED}"/>
              </a:ext>
            </a:extLst>
          </p:cNvPr>
          <p:cNvPicPr>
            <a:picLocks noChangeAspect="1"/>
          </p:cNvPicPr>
          <p:nvPr userDrawn="1"/>
        </p:nvPicPr>
        <p:blipFill rotWithShape="1">
          <a:blip r:embed="rId2"/>
          <a:srcRect t="10701"/>
          <a:stretch/>
        </p:blipFill>
        <p:spPr>
          <a:xfrm>
            <a:off x="0" y="0"/>
            <a:ext cx="12197355" cy="6858000"/>
          </a:xfrm>
          <a:prstGeom prst="rect">
            <a:avLst/>
          </a:prstGeom>
        </p:spPr>
      </p:pic>
      <p:sp>
        <p:nvSpPr>
          <p:cNvPr id="13" name="Rectangle 12">
            <a:extLst>
              <a:ext uri="{FF2B5EF4-FFF2-40B4-BE49-F238E27FC236}">
                <a16:creationId xmlns:a16="http://schemas.microsoft.com/office/drawing/2014/main" id="{63875042-7A80-164F-A1DD-B3B4E6C7B5B5}"/>
              </a:ext>
            </a:extLst>
          </p:cNvPr>
          <p:cNvSpPr/>
          <p:nvPr userDrawn="1"/>
        </p:nvSpPr>
        <p:spPr>
          <a:xfrm>
            <a:off x="0" y="0"/>
            <a:ext cx="3566984"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99BFF3C0-95B5-ED40-B631-9943E48B467F}"/>
              </a:ext>
            </a:extLst>
          </p:cNvPr>
          <p:cNvSpPr>
            <a:spLocks noGrp="1"/>
          </p:cNvSpPr>
          <p:nvPr>
            <p:ph type="body" sz="quarter" idx="10" hasCustomPrompt="1"/>
          </p:nvPr>
        </p:nvSpPr>
        <p:spPr>
          <a:xfrm>
            <a:off x="276880" y="508000"/>
            <a:ext cx="3066584" cy="955041"/>
          </a:xfrm>
          <a:prstGeom prst="rect">
            <a:avLst/>
          </a:prstGeom>
        </p:spPr>
        <p:txBody>
          <a:bodyPr/>
          <a:lstStyle>
            <a:lvl1pPr marL="10800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solidFill>
                  <a:schemeClr val="bg1"/>
                </a:solidFill>
                <a:latin typeface="Montserrat" pitchFamily="2" charset="77"/>
              </a:rPr>
              <a:t>LOREM IPSUM DOLOR SIT</a:t>
            </a:r>
          </a:p>
        </p:txBody>
      </p:sp>
      <p:sp>
        <p:nvSpPr>
          <p:cNvPr id="10" name="Text Placeholder 2">
            <a:extLst>
              <a:ext uri="{FF2B5EF4-FFF2-40B4-BE49-F238E27FC236}">
                <a16:creationId xmlns:a16="http://schemas.microsoft.com/office/drawing/2014/main" id="{ECE7F815-AB90-1541-A5F2-43A5BECCA891}"/>
              </a:ext>
            </a:extLst>
          </p:cNvPr>
          <p:cNvSpPr>
            <a:spLocks noGrp="1"/>
          </p:cNvSpPr>
          <p:nvPr>
            <p:ph type="body" sz="quarter" idx="11" hasCustomPrompt="1"/>
          </p:nvPr>
        </p:nvSpPr>
        <p:spPr>
          <a:xfrm>
            <a:off x="250200" y="1648804"/>
            <a:ext cx="3066584" cy="3560391"/>
          </a:xfrm>
          <a:prstGeom prst="rect">
            <a:avLst/>
          </a:prstGeom>
        </p:spPr>
        <p:txBody>
          <a:bodyPr/>
          <a:lstStyle>
            <a:lvl1pPr>
              <a:defRPr sz="3000" b="0" i="0">
                <a:solidFill>
                  <a:schemeClr val="bg1"/>
                </a:solidFill>
                <a:latin typeface="Montserrat Light" pitchFamily="2" charset="77"/>
              </a:defRPr>
            </a:lvl1pPr>
          </a:lstStyle>
          <a:p>
            <a:pPr lvl="0"/>
            <a:r>
              <a:rPr lang="en-GB" dirty="0" err="1"/>
              <a:t>consectetuer</a:t>
            </a:r>
            <a:r>
              <a:rPr lang="en-GB" dirty="0"/>
              <a:t> </a:t>
            </a:r>
            <a:r>
              <a:rPr lang="en-GB" dirty="0" err="1"/>
              <a:t>adipiscing</a:t>
            </a:r>
            <a:endParaRPr lang="en-GB" dirty="0"/>
          </a:p>
        </p:txBody>
      </p:sp>
      <p:sp>
        <p:nvSpPr>
          <p:cNvPr id="6" name="Picture Placeholder 5">
            <a:extLst>
              <a:ext uri="{FF2B5EF4-FFF2-40B4-BE49-F238E27FC236}">
                <a16:creationId xmlns:a16="http://schemas.microsoft.com/office/drawing/2014/main" id="{D0986311-B321-FF44-A815-70554780FF9C}"/>
              </a:ext>
            </a:extLst>
          </p:cNvPr>
          <p:cNvSpPr>
            <a:spLocks noGrp="1"/>
          </p:cNvSpPr>
          <p:nvPr>
            <p:ph type="pic" sz="quarter" idx="12"/>
          </p:nvPr>
        </p:nvSpPr>
        <p:spPr>
          <a:xfrm>
            <a:off x="3566984" y="0"/>
            <a:ext cx="8625016" cy="6858000"/>
          </a:xfrm>
          <a:prstGeom prst="rect">
            <a:avLst/>
          </a:prstGeom>
        </p:spPr>
        <p:txBody>
          <a:bodyPr/>
          <a:lstStyle/>
          <a:p>
            <a:endParaRPr lang="en-GB" dirty="0"/>
          </a:p>
        </p:txBody>
      </p:sp>
    </p:spTree>
    <p:extLst>
      <p:ext uri="{BB962C8B-B14F-4D97-AF65-F5344CB8AC3E}">
        <p14:creationId xmlns:p14="http://schemas.microsoft.com/office/powerpoint/2010/main" val="2755223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FFE63D-4D1E-CE42-ACBC-825717E9419B}"/>
              </a:ext>
            </a:extLst>
          </p:cNvPr>
          <p:cNvPicPr>
            <a:picLocks noChangeAspect="1"/>
          </p:cNvPicPr>
          <p:nvPr userDrawn="1"/>
        </p:nvPicPr>
        <p:blipFill rotWithShape="1">
          <a:blip r:embed="rId2"/>
          <a:srcRect t="10701"/>
          <a:stretch/>
        </p:blipFill>
        <p:spPr>
          <a:xfrm>
            <a:off x="0" y="0"/>
            <a:ext cx="12197355" cy="6858000"/>
          </a:xfrm>
          <a:prstGeom prst="rect">
            <a:avLst/>
          </a:prstGeom>
        </p:spPr>
      </p:pic>
      <p:sp>
        <p:nvSpPr>
          <p:cNvPr id="8" name="Picture Placeholder 4">
            <a:extLst>
              <a:ext uri="{FF2B5EF4-FFF2-40B4-BE49-F238E27FC236}">
                <a16:creationId xmlns:a16="http://schemas.microsoft.com/office/drawing/2014/main" id="{0C5E2041-18E6-5047-A5C8-0246CB335D21}"/>
              </a:ext>
            </a:extLst>
          </p:cNvPr>
          <p:cNvSpPr>
            <a:spLocks noGrp="1"/>
          </p:cNvSpPr>
          <p:nvPr>
            <p:ph type="pic" sz="quarter" idx="13"/>
          </p:nvPr>
        </p:nvSpPr>
        <p:spPr>
          <a:xfrm>
            <a:off x="994" y="0"/>
            <a:ext cx="4353778" cy="6858000"/>
          </a:xfrm>
          <a:prstGeom prst="rect">
            <a:avLst/>
          </a:prstGeom>
        </p:spPr>
        <p:txBody>
          <a:bodyPr/>
          <a:lstStyle>
            <a:lvl1pPr marL="0" indent="0">
              <a:buNone/>
              <a:defRPr/>
            </a:lvl1pPr>
          </a:lstStyle>
          <a:p>
            <a:endParaRPr lang="en-GB" dirty="0"/>
          </a:p>
        </p:txBody>
      </p:sp>
      <p:sp>
        <p:nvSpPr>
          <p:cNvPr id="13" name="Rectangle 12">
            <a:extLst>
              <a:ext uri="{FF2B5EF4-FFF2-40B4-BE49-F238E27FC236}">
                <a16:creationId xmlns:a16="http://schemas.microsoft.com/office/drawing/2014/main" id="{63875042-7A80-164F-A1DD-B3B4E6C7B5B5}"/>
              </a:ext>
            </a:extLst>
          </p:cNvPr>
          <p:cNvSpPr/>
          <p:nvPr userDrawn="1"/>
        </p:nvSpPr>
        <p:spPr>
          <a:xfrm>
            <a:off x="4360127" y="0"/>
            <a:ext cx="7831873"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07D7B1A-3E88-FB41-9668-4A70E0122170}"/>
              </a:ext>
            </a:extLst>
          </p:cNvPr>
          <p:cNvPicPr>
            <a:picLocks noChangeAspect="1"/>
          </p:cNvPicPr>
          <p:nvPr userDrawn="1"/>
        </p:nvPicPr>
        <p:blipFill rotWithShape="1">
          <a:blip r:embed="rId3"/>
          <a:srcRect r="9033"/>
          <a:stretch/>
        </p:blipFill>
        <p:spPr>
          <a:xfrm>
            <a:off x="9571464" y="1524754"/>
            <a:ext cx="2620536" cy="5333246"/>
          </a:xfrm>
          <a:prstGeom prst="rect">
            <a:avLst/>
          </a:prstGeom>
        </p:spPr>
      </p:pic>
      <p:sp>
        <p:nvSpPr>
          <p:cNvPr id="14" name="Text Placeholder 8">
            <a:extLst>
              <a:ext uri="{FF2B5EF4-FFF2-40B4-BE49-F238E27FC236}">
                <a16:creationId xmlns:a16="http://schemas.microsoft.com/office/drawing/2014/main" id="{4F9296C2-D277-1047-80BA-79369D49AD22}"/>
              </a:ext>
            </a:extLst>
          </p:cNvPr>
          <p:cNvSpPr>
            <a:spLocks noGrp="1"/>
          </p:cNvSpPr>
          <p:nvPr>
            <p:ph type="body" sz="quarter" idx="10" hasCustomPrompt="1"/>
          </p:nvPr>
        </p:nvSpPr>
        <p:spPr>
          <a:xfrm>
            <a:off x="5325132" y="834887"/>
            <a:ext cx="5889625" cy="11373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a:t>
            </a:r>
            <a:r>
              <a:rPr lang="en-GB" sz="2800" dirty="0">
                <a:solidFill>
                  <a:schemeClr val="bg1"/>
                </a:solidFill>
                <a:latin typeface="Montserrat" pitchFamily="2" charset="77"/>
              </a:rPr>
              <a:t>:</a:t>
            </a:r>
          </a:p>
        </p:txBody>
      </p:sp>
      <p:sp>
        <p:nvSpPr>
          <p:cNvPr id="15" name="Text Placeholder 2">
            <a:extLst>
              <a:ext uri="{FF2B5EF4-FFF2-40B4-BE49-F238E27FC236}">
                <a16:creationId xmlns:a16="http://schemas.microsoft.com/office/drawing/2014/main" id="{9FCCA113-A710-FA4D-A2C1-4E67E7749821}"/>
              </a:ext>
            </a:extLst>
          </p:cNvPr>
          <p:cNvSpPr>
            <a:spLocks noGrp="1"/>
          </p:cNvSpPr>
          <p:nvPr>
            <p:ph type="body" sz="quarter" idx="11" hasCustomPrompt="1"/>
          </p:nvPr>
        </p:nvSpPr>
        <p:spPr>
          <a:xfrm>
            <a:off x="5325132" y="2057400"/>
            <a:ext cx="5889625" cy="3769112"/>
          </a:xfrm>
          <a:prstGeom prst="rect">
            <a:avLst/>
          </a:prstGeom>
        </p:spPr>
        <p:txBody>
          <a:bodyPr/>
          <a:lstStyle>
            <a:lvl1pPr>
              <a:defRPr sz="3000" b="0" i="0">
                <a:solidFill>
                  <a:schemeClr val="bg1"/>
                </a:solidFill>
                <a:latin typeface="Montserrat Light" pitchFamily="2" charset="77"/>
              </a:defRPr>
            </a:lvl1pPr>
          </a:lstStyle>
          <a:p>
            <a:pPr lvl="0"/>
            <a:r>
              <a:rPr lang="en-GB" dirty="0" err="1"/>
              <a:t>consectetuer</a:t>
            </a:r>
            <a:r>
              <a:rPr lang="en-GB" dirty="0"/>
              <a:t> </a:t>
            </a:r>
            <a:r>
              <a:rPr lang="en-GB" dirty="0" err="1"/>
              <a:t>adipiscing</a:t>
            </a:r>
            <a:r>
              <a:rPr lang="en-GB" dirty="0"/>
              <a:t> </a:t>
            </a:r>
            <a:r>
              <a:rPr lang="en-GB" dirty="0" err="1"/>
              <a:t>elit</a:t>
            </a:r>
            <a:endParaRPr lang="en-GB" dirty="0"/>
          </a:p>
        </p:txBody>
      </p:sp>
    </p:spTree>
    <p:extLst>
      <p:ext uri="{BB962C8B-B14F-4D97-AF65-F5344CB8AC3E}">
        <p14:creationId xmlns:p14="http://schemas.microsoft.com/office/powerpoint/2010/main" val="390863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FF3A0C-347D-6C4D-9413-4D1C8E1A2027}"/>
              </a:ext>
            </a:extLst>
          </p:cNvPr>
          <p:cNvPicPr>
            <a:picLocks noChangeAspect="1"/>
          </p:cNvPicPr>
          <p:nvPr userDrawn="1"/>
        </p:nvPicPr>
        <p:blipFill rotWithShape="1">
          <a:blip r:embed="rId2"/>
          <a:srcRect t="10701"/>
          <a:stretch/>
        </p:blipFill>
        <p:spPr>
          <a:xfrm>
            <a:off x="0" y="0"/>
            <a:ext cx="12197355" cy="6858000"/>
          </a:xfrm>
          <a:prstGeom prst="rect">
            <a:avLst/>
          </a:prstGeom>
        </p:spPr>
      </p:pic>
      <p:sp>
        <p:nvSpPr>
          <p:cNvPr id="12" name="Text Placeholder 11">
            <a:extLst>
              <a:ext uri="{FF2B5EF4-FFF2-40B4-BE49-F238E27FC236}">
                <a16:creationId xmlns:a16="http://schemas.microsoft.com/office/drawing/2014/main" id="{DFA455F0-528A-B941-9F16-935D9C898368}"/>
              </a:ext>
            </a:extLst>
          </p:cNvPr>
          <p:cNvSpPr>
            <a:spLocks noGrp="1"/>
          </p:cNvSpPr>
          <p:nvPr>
            <p:ph type="body" sz="quarter" idx="10" hasCustomPrompt="1"/>
          </p:nvPr>
        </p:nvSpPr>
        <p:spPr>
          <a:xfrm>
            <a:off x="1633714" y="3469231"/>
            <a:ext cx="8605309" cy="661946"/>
          </a:xfrm>
          <a:prstGeom prst="rect">
            <a:avLst/>
          </a:prstGeom>
        </p:spPr>
        <p:txBody>
          <a:bodyPr/>
          <a:lstStyle>
            <a:lvl1pPr marL="0" indent="0">
              <a:buNone/>
              <a:defRPr sz="3200" b="1" spc="100" baseline="0">
                <a:solidFill>
                  <a:schemeClr val="bg1"/>
                </a:solidFill>
              </a:defRPr>
            </a:lvl1pPr>
          </a:lstStyle>
          <a:p>
            <a:pPr lvl="0"/>
            <a:r>
              <a:rPr lang="en-GB" dirty="0"/>
              <a:t>MAIN THEME OF THE PRESENTATION</a:t>
            </a:r>
          </a:p>
        </p:txBody>
      </p:sp>
      <p:sp>
        <p:nvSpPr>
          <p:cNvPr id="14" name="Text Placeholder 13">
            <a:extLst>
              <a:ext uri="{FF2B5EF4-FFF2-40B4-BE49-F238E27FC236}">
                <a16:creationId xmlns:a16="http://schemas.microsoft.com/office/drawing/2014/main" id="{E6492EB2-C7C1-7F46-83A9-C0E1A911FBEB}"/>
              </a:ext>
            </a:extLst>
          </p:cNvPr>
          <p:cNvSpPr>
            <a:spLocks noGrp="1"/>
          </p:cNvSpPr>
          <p:nvPr>
            <p:ph type="body" sz="quarter" idx="11" hasCustomPrompt="1"/>
          </p:nvPr>
        </p:nvSpPr>
        <p:spPr>
          <a:xfrm>
            <a:off x="1633715" y="4158321"/>
            <a:ext cx="8605308" cy="1492126"/>
          </a:xfrm>
          <a:prstGeom prst="rect">
            <a:avLst/>
          </a:prstGeom>
        </p:spPr>
        <p:txBody>
          <a:bodyPr/>
          <a:lstStyle>
            <a:lvl1pPr marL="0" indent="0">
              <a:buNone/>
              <a:defRPr sz="3200" b="0" i="0">
                <a:solidFill>
                  <a:schemeClr val="bg1"/>
                </a:solidFill>
                <a:latin typeface="Montserrat Medium" pitchFamily="2" charset="77"/>
              </a:defRPr>
            </a:lvl1pPr>
          </a:lstStyle>
          <a:p>
            <a:pPr lvl="0"/>
            <a:r>
              <a:rPr lang="en-GB" dirty="0"/>
              <a:t>Some explanation, a short description of the presentation, sub heading</a:t>
            </a:r>
          </a:p>
        </p:txBody>
      </p:sp>
      <p:pic>
        <p:nvPicPr>
          <p:cNvPr id="4" name="Picture 3">
            <a:extLst>
              <a:ext uri="{FF2B5EF4-FFF2-40B4-BE49-F238E27FC236}">
                <a16:creationId xmlns:a16="http://schemas.microsoft.com/office/drawing/2014/main" id="{27CA875C-F07A-AA48-AAA8-1E614A54EFFE}"/>
              </a:ext>
            </a:extLst>
          </p:cNvPr>
          <p:cNvPicPr>
            <a:picLocks noChangeAspect="1"/>
          </p:cNvPicPr>
          <p:nvPr userDrawn="1"/>
        </p:nvPicPr>
        <p:blipFill rotWithShape="1">
          <a:blip r:embed="rId3"/>
          <a:srcRect t="2865" b="6442"/>
          <a:stretch/>
        </p:blipFill>
        <p:spPr>
          <a:xfrm>
            <a:off x="0" y="861198"/>
            <a:ext cx="5865542" cy="1838481"/>
          </a:xfrm>
          <a:prstGeom prst="rect">
            <a:avLst/>
          </a:prstGeom>
        </p:spPr>
      </p:pic>
    </p:spTree>
    <p:extLst>
      <p:ext uri="{BB962C8B-B14F-4D97-AF65-F5344CB8AC3E}">
        <p14:creationId xmlns:p14="http://schemas.microsoft.com/office/powerpoint/2010/main" val="139642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DFB579-C48F-F640-93AB-E1EDD0856BC6}"/>
              </a:ext>
            </a:extLst>
          </p:cNvPr>
          <p:cNvSpPr/>
          <p:nvPr userDrawn="1"/>
        </p:nvSpPr>
        <p:spPr>
          <a:xfrm>
            <a:off x="0" y="0"/>
            <a:ext cx="12192000"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7" name="Picture 6">
            <a:extLst>
              <a:ext uri="{FF2B5EF4-FFF2-40B4-BE49-F238E27FC236}">
                <a16:creationId xmlns:a16="http://schemas.microsoft.com/office/drawing/2014/main" id="{5A7C373B-4E03-624C-A5F0-4BCBDD93B48A}"/>
              </a:ext>
            </a:extLst>
          </p:cNvPr>
          <p:cNvPicPr>
            <a:picLocks noChangeAspect="1"/>
          </p:cNvPicPr>
          <p:nvPr userDrawn="1"/>
        </p:nvPicPr>
        <p:blipFill rotWithShape="1">
          <a:blip r:embed="rId2"/>
          <a:srcRect r="10267"/>
          <a:stretch/>
        </p:blipFill>
        <p:spPr>
          <a:xfrm>
            <a:off x="9316589" y="925550"/>
            <a:ext cx="2875404" cy="5932449"/>
          </a:xfrm>
          <a:prstGeom prst="rect">
            <a:avLst/>
          </a:prstGeom>
        </p:spPr>
      </p:pic>
    </p:spTree>
    <p:extLst>
      <p:ext uri="{BB962C8B-B14F-4D97-AF65-F5344CB8AC3E}">
        <p14:creationId xmlns:p14="http://schemas.microsoft.com/office/powerpoint/2010/main" val="357524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B3E2-1E77-4306-B70D-322E2C28C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275BF2-0185-4BA3-8B66-4C2A06FEE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C8051D-5D52-4EAD-A761-A36A4A9447DB}"/>
              </a:ext>
            </a:extLst>
          </p:cNvPr>
          <p:cNvSpPr>
            <a:spLocks noGrp="1"/>
          </p:cNvSpPr>
          <p:nvPr>
            <p:ph type="dt" sz="half" idx="10"/>
          </p:nvPr>
        </p:nvSpPr>
        <p:spPr/>
        <p:txBody>
          <a:bodyPr/>
          <a:lstStyle/>
          <a:p>
            <a:fld id="{FD462FE0-BF90-4F06-B081-035D2EE6CEE6}" type="datetimeFigureOut">
              <a:rPr lang="en-GB" smtClean="0"/>
              <a:t>01/03/2024</a:t>
            </a:fld>
            <a:endParaRPr lang="en-GB"/>
          </a:p>
        </p:txBody>
      </p:sp>
      <p:sp>
        <p:nvSpPr>
          <p:cNvPr id="5" name="Footer Placeholder 4">
            <a:extLst>
              <a:ext uri="{FF2B5EF4-FFF2-40B4-BE49-F238E27FC236}">
                <a16:creationId xmlns:a16="http://schemas.microsoft.com/office/drawing/2014/main" id="{48DCB964-1A30-4FFB-876B-79C1B720D7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C2A0F-3702-427F-B31A-9ED1243203EB}"/>
              </a:ext>
            </a:extLst>
          </p:cNvPr>
          <p:cNvSpPr>
            <a:spLocks noGrp="1"/>
          </p:cNvSpPr>
          <p:nvPr>
            <p:ph type="sldNum" sz="quarter" idx="12"/>
          </p:nvPr>
        </p:nvSpPr>
        <p:spPr/>
        <p:txBody>
          <a:bodyPr/>
          <a:lstStyle/>
          <a:p>
            <a:fld id="{D4BA4B98-5E5B-411B-8972-1D12E0ED0D34}" type="slidenum">
              <a:rPr lang="en-GB" smtClean="0"/>
              <a:t>‹#›</a:t>
            </a:fld>
            <a:endParaRPr lang="en-GB"/>
          </a:p>
        </p:txBody>
      </p:sp>
    </p:spTree>
    <p:extLst>
      <p:ext uri="{BB962C8B-B14F-4D97-AF65-F5344CB8AC3E}">
        <p14:creationId xmlns:p14="http://schemas.microsoft.com/office/powerpoint/2010/main" val="229564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F1A1F8-1A2C-C44E-9884-42050E34644A}"/>
              </a:ext>
            </a:extLst>
          </p:cNvPr>
          <p:cNvPicPr>
            <a:picLocks noChangeAspect="1"/>
          </p:cNvPicPr>
          <p:nvPr userDrawn="1"/>
        </p:nvPicPr>
        <p:blipFill rotWithShape="1">
          <a:blip r:embed="rId2"/>
          <a:srcRect t="10701"/>
          <a:stretch/>
        </p:blipFill>
        <p:spPr>
          <a:xfrm>
            <a:off x="0" y="0"/>
            <a:ext cx="12197355" cy="6858000"/>
          </a:xfrm>
          <a:prstGeom prst="rect">
            <a:avLst/>
          </a:prstGeom>
        </p:spPr>
      </p:pic>
      <p:sp>
        <p:nvSpPr>
          <p:cNvPr id="11" name="Picture Placeholder 4">
            <a:extLst>
              <a:ext uri="{FF2B5EF4-FFF2-40B4-BE49-F238E27FC236}">
                <a16:creationId xmlns:a16="http://schemas.microsoft.com/office/drawing/2014/main" id="{B81250D7-1E52-6B46-909F-D837EDD9A970}"/>
              </a:ext>
            </a:extLst>
          </p:cNvPr>
          <p:cNvSpPr>
            <a:spLocks noGrp="1"/>
          </p:cNvSpPr>
          <p:nvPr>
            <p:ph type="pic" sz="quarter" idx="13"/>
          </p:nvPr>
        </p:nvSpPr>
        <p:spPr>
          <a:xfrm>
            <a:off x="6173641" y="0"/>
            <a:ext cx="6018359" cy="6858000"/>
          </a:xfrm>
          <a:prstGeom prst="rect">
            <a:avLst/>
          </a:prstGeom>
        </p:spPr>
        <p:txBody>
          <a:bodyPr/>
          <a:lstStyle>
            <a:lvl1pPr marL="0" indent="0">
              <a:buNone/>
              <a:defRPr/>
            </a:lvl1pPr>
          </a:lstStyle>
          <a:p>
            <a:endParaRPr lang="en-GB" dirty="0"/>
          </a:p>
        </p:txBody>
      </p:sp>
      <p:sp>
        <p:nvSpPr>
          <p:cNvPr id="7" name="Rectangle 6">
            <a:extLst>
              <a:ext uri="{FF2B5EF4-FFF2-40B4-BE49-F238E27FC236}">
                <a16:creationId xmlns:a16="http://schemas.microsoft.com/office/drawing/2014/main" id="{67C604D4-1832-884D-8D60-9933B54A4FD3}"/>
              </a:ext>
            </a:extLst>
          </p:cNvPr>
          <p:cNvSpPr/>
          <p:nvPr userDrawn="1"/>
        </p:nvSpPr>
        <p:spPr>
          <a:xfrm>
            <a:off x="-1" y="0"/>
            <a:ext cx="6173637"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DB677B2E-7B1B-7948-A795-7BF493404278}"/>
              </a:ext>
            </a:extLst>
          </p:cNvPr>
          <p:cNvSpPr>
            <a:spLocks noGrp="1"/>
          </p:cNvSpPr>
          <p:nvPr>
            <p:ph type="body" sz="quarter" idx="10" hasCustomPrompt="1"/>
          </p:nvPr>
        </p:nvSpPr>
        <p:spPr>
          <a:xfrm>
            <a:off x="500400" y="680393"/>
            <a:ext cx="5323930" cy="940728"/>
          </a:xfrm>
          <a:prstGeom prst="rect">
            <a:avLst/>
          </a:prstGeom>
        </p:spPr>
        <p:txBody>
          <a:bodyPr/>
          <a:lstStyle>
            <a:lvl1pPr marL="10800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0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solidFill>
                  <a:schemeClr val="bg1"/>
                </a:solidFill>
                <a:latin typeface="Montserrat" pitchFamily="2" charset="77"/>
              </a:rPr>
              <a:t>LOREM IPSUM DOLOR SIT AMET CONSECTUER</a:t>
            </a:r>
          </a:p>
        </p:txBody>
      </p:sp>
      <p:sp>
        <p:nvSpPr>
          <p:cNvPr id="3" name="Text Placeholder 2">
            <a:extLst>
              <a:ext uri="{FF2B5EF4-FFF2-40B4-BE49-F238E27FC236}">
                <a16:creationId xmlns:a16="http://schemas.microsoft.com/office/drawing/2014/main" id="{FA160537-5A2C-894F-AE35-79343FC77308}"/>
              </a:ext>
            </a:extLst>
          </p:cNvPr>
          <p:cNvSpPr>
            <a:spLocks noGrp="1"/>
          </p:cNvSpPr>
          <p:nvPr>
            <p:ph type="body" sz="quarter" idx="11" hasCustomPrompt="1"/>
          </p:nvPr>
        </p:nvSpPr>
        <p:spPr>
          <a:xfrm>
            <a:off x="500400" y="1825577"/>
            <a:ext cx="5323930" cy="3560391"/>
          </a:xfrm>
          <a:prstGeom prst="rect">
            <a:avLst/>
          </a:prstGeom>
        </p:spPr>
        <p:txBody>
          <a:bodyPr/>
          <a:lstStyle>
            <a:lvl1pPr>
              <a:defRPr sz="3000" b="0" i="0">
                <a:solidFill>
                  <a:schemeClr val="bg1"/>
                </a:solidFill>
                <a:latin typeface="Montserrat Light" pitchFamily="2" charset="77"/>
              </a:defRPr>
            </a:lvl1pPr>
          </a:lstStyle>
          <a:p>
            <a:pPr lvl="0"/>
            <a:r>
              <a:rPr lang="en-GB" dirty="0" err="1"/>
              <a:t>consectetuer</a:t>
            </a:r>
            <a:r>
              <a:rPr lang="en-GB" dirty="0"/>
              <a:t> </a:t>
            </a:r>
            <a:r>
              <a:rPr lang="en-GB" dirty="0" err="1"/>
              <a:t>adipiscing</a:t>
            </a:r>
            <a:r>
              <a:rPr lang="en-GB" dirty="0"/>
              <a:t> </a:t>
            </a:r>
            <a:r>
              <a:rPr lang="en-GB" dirty="0" err="1"/>
              <a:t>elit</a:t>
            </a:r>
            <a:endParaRPr lang="en-GB" dirty="0"/>
          </a:p>
        </p:txBody>
      </p:sp>
    </p:spTree>
    <p:extLst>
      <p:ext uri="{BB962C8B-B14F-4D97-AF65-F5344CB8AC3E}">
        <p14:creationId xmlns:p14="http://schemas.microsoft.com/office/powerpoint/2010/main" val="302673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114D5E-84A6-2D4C-A4F3-8F6C458D3ABB}"/>
              </a:ext>
            </a:extLst>
          </p:cNvPr>
          <p:cNvSpPr/>
          <p:nvPr userDrawn="1"/>
        </p:nvSpPr>
        <p:spPr>
          <a:xfrm>
            <a:off x="0" y="0"/>
            <a:ext cx="12192000"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4" name="Picture 3">
            <a:extLst>
              <a:ext uri="{FF2B5EF4-FFF2-40B4-BE49-F238E27FC236}">
                <a16:creationId xmlns:a16="http://schemas.microsoft.com/office/drawing/2014/main" id="{2E75D546-0DD5-C54D-968F-1906DA8FAB63}"/>
              </a:ext>
            </a:extLst>
          </p:cNvPr>
          <p:cNvPicPr>
            <a:picLocks noChangeAspect="1"/>
          </p:cNvPicPr>
          <p:nvPr userDrawn="1"/>
        </p:nvPicPr>
        <p:blipFill>
          <a:blip r:embed="rId2"/>
          <a:stretch>
            <a:fillRect/>
          </a:stretch>
        </p:blipFill>
        <p:spPr>
          <a:xfrm>
            <a:off x="8987611" y="925550"/>
            <a:ext cx="3204388" cy="5932449"/>
          </a:xfrm>
          <a:prstGeom prst="rect">
            <a:avLst/>
          </a:prstGeom>
        </p:spPr>
      </p:pic>
      <p:sp>
        <p:nvSpPr>
          <p:cNvPr id="6" name="Text Placeholder 5">
            <a:extLst>
              <a:ext uri="{FF2B5EF4-FFF2-40B4-BE49-F238E27FC236}">
                <a16:creationId xmlns:a16="http://schemas.microsoft.com/office/drawing/2014/main" id="{161E314C-6BF7-944D-BF52-5413C1F13F45}"/>
              </a:ext>
            </a:extLst>
          </p:cNvPr>
          <p:cNvSpPr>
            <a:spLocks noGrp="1"/>
          </p:cNvSpPr>
          <p:nvPr>
            <p:ph type="body" sz="quarter" idx="10" hasCustomPrompt="1"/>
          </p:nvPr>
        </p:nvSpPr>
        <p:spPr>
          <a:xfrm>
            <a:off x="488949" y="451607"/>
            <a:ext cx="11188975" cy="1405074"/>
          </a:xfrm>
          <a:prstGeom prst="rect">
            <a:avLst/>
          </a:prstGeom>
        </p:spPr>
        <p:txBody>
          <a:bodyPr/>
          <a:lstStyle>
            <a:lvl1pPr marL="0" indent="0">
              <a:buNone/>
              <a:defRPr sz="3000" b="1">
                <a:solidFill>
                  <a:schemeClr val="bg1"/>
                </a:solidFill>
              </a:defRPr>
            </a:lvl1pPr>
          </a:lstStyle>
          <a:p>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nonummy</a:t>
            </a:r>
            <a:r>
              <a:rPr lang="en-GB" sz="2800" dirty="0">
                <a:solidFill>
                  <a:schemeClr val="bg1"/>
                </a:solidFill>
                <a:latin typeface="Montserrat" pitchFamily="2" charset="77"/>
              </a:rPr>
              <a:t> </a:t>
            </a:r>
            <a:r>
              <a:rPr lang="en-GB" sz="2800" dirty="0" err="1">
                <a:solidFill>
                  <a:schemeClr val="bg1"/>
                </a:solidFill>
                <a:latin typeface="Montserrat" pitchFamily="2" charset="77"/>
              </a:rPr>
              <a:t>nibh</a:t>
            </a:r>
            <a:r>
              <a:rPr lang="en-GB" sz="2800" dirty="0">
                <a:solidFill>
                  <a:schemeClr val="bg1"/>
                </a:solidFill>
                <a:latin typeface="Montserrat" pitchFamily="2" charset="77"/>
              </a:rPr>
              <a:t> </a:t>
            </a:r>
            <a:r>
              <a:rPr lang="en-GB" sz="2800" dirty="0" err="1">
                <a:solidFill>
                  <a:schemeClr val="bg1"/>
                </a:solidFill>
                <a:latin typeface="Montserrat" pitchFamily="2" charset="77"/>
              </a:rPr>
              <a:t>euismod</a:t>
            </a:r>
            <a:r>
              <a:rPr lang="en-GB" sz="2800" dirty="0">
                <a:solidFill>
                  <a:schemeClr val="bg1"/>
                </a:solidFill>
                <a:latin typeface="Montserrat" pitchFamily="2" charset="77"/>
              </a:rPr>
              <a:t> </a:t>
            </a:r>
            <a:r>
              <a:rPr lang="en-GB" sz="2800" dirty="0" err="1">
                <a:solidFill>
                  <a:schemeClr val="bg1"/>
                </a:solidFill>
                <a:latin typeface="Montserrat" pitchFamily="2" charset="77"/>
              </a:rPr>
              <a:t>tincidunt</a:t>
            </a:r>
            <a:r>
              <a:rPr lang="en-GB" sz="2800" dirty="0">
                <a:solidFill>
                  <a:schemeClr val="bg1"/>
                </a:solidFill>
                <a:latin typeface="Montserrat" pitchFamily="2" charset="77"/>
              </a:rPr>
              <a:t> </a:t>
            </a:r>
            <a:r>
              <a:rPr lang="en-GB" sz="2800" dirty="0" err="1">
                <a:solidFill>
                  <a:schemeClr val="bg1"/>
                </a:solidFill>
                <a:latin typeface="Montserrat" pitchFamily="2" charset="77"/>
              </a:rPr>
              <a:t>ut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a:t>
            </a:r>
            <a:endParaRPr lang="en-GB" sz="2800" dirty="0">
              <a:solidFill>
                <a:schemeClr val="bg1"/>
              </a:solidFill>
              <a:latin typeface="Montserrat" pitchFamily="2" charset="77"/>
            </a:endParaRPr>
          </a:p>
        </p:txBody>
      </p:sp>
      <p:sp>
        <p:nvSpPr>
          <p:cNvPr id="3" name="Picture Placeholder 2">
            <a:extLst>
              <a:ext uri="{FF2B5EF4-FFF2-40B4-BE49-F238E27FC236}">
                <a16:creationId xmlns:a16="http://schemas.microsoft.com/office/drawing/2014/main" id="{EAEC1293-E946-CF45-B25F-C2CA041D08E2}"/>
              </a:ext>
            </a:extLst>
          </p:cNvPr>
          <p:cNvSpPr>
            <a:spLocks noGrp="1"/>
          </p:cNvSpPr>
          <p:nvPr>
            <p:ph type="pic" sz="quarter" idx="11"/>
          </p:nvPr>
        </p:nvSpPr>
        <p:spPr>
          <a:xfrm>
            <a:off x="488950" y="2213865"/>
            <a:ext cx="3526459" cy="3526459"/>
          </a:xfrm>
          <a:prstGeom prst="rect">
            <a:avLst/>
          </a:prstGeom>
        </p:spPr>
        <p:txBody>
          <a:bodyPr/>
          <a:lstStyle>
            <a:lvl1pPr marL="0" indent="0">
              <a:buNone/>
              <a:defRPr/>
            </a:lvl1pPr>
          </a:lstStyle>
          <a:p>
            <a:endParaRPr lang="en-GB" dirty="0"/>
          </a:p>
        </p:txBody>
      </p:sp>
      <p:sp>
        <p:nvSpPr>
          <p:cNvPr id="14" name="Text Placeholder 13">
            <a:extLst>
              <a:ext uri="{FF2B5EF4-FFF2-40B4-BE49-F238E27FC236}">
                <a16:creationId xmlns:a16="http://schemas.microsoft.com/office/drawing/2014/main" id="{DDF4F3E3-F423-C245-9CA0-313057F6D1AA}"/>
              </a:ext>
            </a:extLst>
          </p:cNvPr>
          <p:cNvSpPr>
            <a:spLocks noGrp="1"/>
          </p:cNvSpPr>
          <p:nvPr>
            <p:ph type="body" sz="quarter" idx="14" hasCustomPrompt="1"/>
          </p:nvPr>
        </p:nvSpPr>
        <p:spPr>
          <a:xfrm>
            <a:off x="488950" y="5998118"/>
            <a:ext cx="3526459" cy="413931"/>
          </a:xfrm>
          <a:prstGeom prst="rect">
            <a:avLst/>
          </a:prstGeom>
        </p:spPr>
        <p:txBody>
          <a:bodyPr/>
          <a:lstStyle>
            <a:lvl1pPr marL="0" indent="0">
              <a:buNone/>
              <a:defRPr sz="2000" b="1">
                <a:solidFill>
                  <a:schemeClr val="bg1"/>
                </a:solidFill>
              </a:defRPr>
            </a:lvl1pPr>
          </a:lstStyle>
          <a:p>
            <a:pPr lvl="0"/>
            <a:r>
              <a:rPr lang="en-GB" dirty="0"/>
              <a:t>Lorem ipsum #1</a:t>
            </a:r>
          </a:p>
        </p:txBody>
      </p:sp>
      <p:sp>
        <p:nvSpPr>
          <p:cNvPr id="12" name="Picture Placeholder 2">
            <a:extLst>
              <a:ext uri="{FF2B5EF4-FFF2-40B4-BE49-F238E27FC236}">
                <a16:creationId xmlns:a16="http://schemas.microsoft.com/office/drawing/2014/main" id="{7540D677-2731-2348-AF45-2ABB3D108CA0}"/>
              </a:ext>
            </a:extLst>
          </p:cNvPr>
          <p:cNvSpPr>
            <a:spLocks noGrp="1"/>
          </p:cNvSpPr>
          <p:nvPr>
            <p:ph type="pic" sz="quarter" idx="15"/>
          </p:nvPr>
        </p:nvSpPr>
        <p:spPr>
          <a:xfrm>
            <a:off x="4332770" y="2213865"/>
            <a:ext cx="3526459" cy="3526459"/>
          </a:xfrm>
          <a:prstGeom prst="rect">
            <a:avLst/>
          </a:prstGeom>
        </p:spPr>
        <p:txBody>
          <a:bodyPr/>
          <a:lstStyle>
            <a:lvl1pPr marL="0" indent="0">
              <a:buNone/>
              <a:defRPr/>
            </a:lvl1pPr>
          </a:lstStyle>
          <a:p>
            <a:endParaRPr lang="en-GB" dirty="0"/>
          </a:p>
        </p:txBody>
      </p:sp>
      <p:sp>
        <p:nvSpPr>
          <p:cNvPr id="13" name="Text Placeholder 13">
            <a:extLst>
              <a:ext uri="{FF2B5EF4-FFF2-40B4-BE49-F238E27FC236}">
                <a16:creationId xmlns:a16="http://schemas.microsoft.com/office/drawing/2014/main" id="{1E30053F-9382-E643-ADF3-454F53A964B1}"/>
              </a:ext>
            </a:extLst>
          </p:cNvPr>
          <p:cNvSpPr>
            <a:spLocks noGrp="1"/>
          </p:cNvSpPr>
          <p:nvPr>
            <p:ph type="body" sz="quarter" idx="16" hasCustomPrompt="1"/>
          </p:nvPr>
        </p:nvSpPr>
        <p:spPr>
          <a:xfrm>
            <a:off x="4332770" y="5998118"/>
            <a:ext cx="3526459" cy="413931"/>
          </a:xfrm>
          <a:prstGeom prst="rect">
            <a:avLst/>
          </a:prstGeom>
        </p:spPr>
        <p:txBody>
          <a:bodyPr/>
          <a:lstStyle>
            <a:lvl1pPr marL="0" indent="0">
              <a:buNone/>
              <a:defRPr sz="2000" b="1">
                <a:solidFill>
                  <a:schemeClr val="bg1"/>
                </a:solidFill>
              </a:defRPr>
            </a:lvl1pPr>
          </a:lstStyle>
          <a:p>
            <a:pPr lvl="0"/>
            <a:r>
              <a:rPr lang="en-GB" dirty="0"/>
              <a:t>Lorem ipsum #1</a:t>
            </a:r>
          </a:p>
        </p:txBody>
      </p:sp>
      <p:sp>
        <p:nvSpPr>
          <p:cNvPr id="21" name="Picture Placeholder 2">
            <a:extLst>
              <a:ext uri="{FF2B5EF4-FFF2-40B4-BE49-F238E27FC236}">
                <a16:creationId xmlns:a16="http://schemas.microsoft.com/office/drawing/2014/main" id="{94D4980E-092F-CF49-9636-786BDE06ECCD}"/>
              </a:ext>
            </a:extLst>
          </p:cNvPr>
          <p:cNvSpPr>
            <a:spLocks noGrp="1"/>
          </p:cNvSpPr>
          <p:nvPr>
            <p:ph type="pic" sz="quarter" idx="17"/>
          </p:nvPr>
        </p:nvSpPr>
        <p:spPr>
          <a:xfrm>
            <a:off x="8151466" y="2213865"/>
            <a:ext cx="3526459" cy="3526459"/>
          </a:xfrm>
          <a:prstGeom prst="rect">
            <a:avLst/>
          </a:prstGeom>
        </p:spPr>
        <p:txBody>
          <a:bodyPr/>
          <a:lstStyle>
            <a:lvl1pPr marL="0" indent="0">
              <a:buNone/>
              <a:defRPr/>
            </a:lvl1pPr>
          </a:lstStyle>
          <a:p>
            <a:endParaRPr lang="en-GB" dirty="0"/>
          </a:p>
        </p:txBody>
      </p:sp>
      <p:sp>
        <p:nvSpPr>
          <p:cNvPr id="22" name="Text Placeholder 13">
            <a:extLst>
              <a:ext uri="{FF2B5EF4-FFF2-40B4-BE49-F238E27FC236}">
                <a16:creationId xmlns:a16="http://schemas.microsoft.com/office/drawing/2014/main" id="{C8EF8044-F80B-E146-9A47-22BFB9F8AC7B}"/>
              </a:ext>
            </a:extLst>
          </p:cNvPr>
          <p:cNvSpPr>
            <a:spLocks noGrp="1"/>
          </p:cNvSpPr>
          <p:nvPr>
            <p:ph type="body" sz="quarter" idx="18" hasCustomPrompt="1"/>
          </p:nvPr>
        </p:nvSpPr>
        <p:spPr>
          <a:xfrm>
            <a:off x="8151466" y="5998118"/>
            <a:ext cx="3526459" cy="413931"/>
          </a:xfrm>
          <a:prstGeom prst="rect">
            <a:avLst/>
          </a:prstGeom>
        </p:spPr>
        <p:txBody>
          <a:bodyPr/>
          <a:lstStyle>
            <a:lvl1pPr marL="0" indent="0">
              <a:buNone/>
              <a:defRPr sz="2000" b="1">
                <a:solidFill>
                  <a:schemeClr val="bg1"/>
                </a:solidFill>
              </a:defRPr>
            </a:lvl1pPr>
          </a:lstStyle>
          <a:p>
            <a:pPr lvl="0"/>
            <a:r>
              <a:rPr lang="en-GB" dirty="0"/>
              <a:t>Lorem ipsum #1</a:t>
            </a:r>
          </a:p>
        </p:txBody>
      </p:sp>
    </p:spTree>
    <p:extLst>
      <p:ext uri="{BB962C8B-B14F-4D97-AF65-F5344CB8AC3E}">
        <p14:creationId xmlns:p14="http://schemas.microsoft.com/office/powerpoint/2010/main" val="5682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5F2EFF-6C31-A046-B21D-422FDCCF39EF}"/>
              </a:ext>
            </a:extLst>
          </p:cNvPr>
          <p:cNvSpPr/>
          <p:nvPr userDrawn="1"/>
        </p:nvSpPr>
        <p:spPr>
          <a:xfrm>
            <a:off x="0" y="0"/>
            <a:ext cx="12192000"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0" name="Picture 9">
            <a:extLst>
              <a:ext uri="{FF2B5EF4-FFF2-40B4-BE49-F238E27FC236}">
                <a16:creationId xmlns:a16="http://schemas.microsoft.com/office/drawing/2014/main" id="{A119C829-98A2-3F42-8376-69E7250CE9A5}"/>
              </a:ext>
            </a:extLst>
          </p:cNvPr>
          <p:cNvPicPr>
            <a:picLocks noChangeAspect="1"/>
          </p:cNvPicPr>
          <p:nvPr userDrawn="1"/>
        </p:nvPicPr>
        <p:blipFill rotWithShape="1">
          <a:blip r:embed="rId2"/>
          <a:srcRect r="10267"/>
          <a:stretch/>
        </p:blipFill>
        <p:spPr>
          <a:xfrm>
            <a:off x="9316589" y="925550"/>
            <a:ext cx="2875404" cy="5932449"/>
          </a:xfrm>
          <a:prstGeom prst="rect">
            <a:avLst/>
          </a:prstGeom>
        </p:spPr>
      </p:pic>
      <p:sp>
        <p:nvSpPr>
          <p:cNvPr id="7" name="TextBox 6">
            <a:extLst>
              <a:ext uri="{FF2B5EF4-FFF2-40B4-BE49-F238E27FC236}">
                <a16:creationId xmlns:a16="http://schemas.microsoft.com/office/drawing/2014/main" id="{56642B25-0B84-3740-BC5A-CEAF1774CEAA}"/>
              </a:ext>
            </a:extLst>
          </p:cNvPr>
          <p:cNvSpPr txBox="1"/>
          <p:nvPr userDrawn="1"/>
        </p:nvSpPr>
        <p:spPr>
          <a:xfrm>
            <a:off x="3862336" y="1924828"/>
            <a:ext cx="4467321" cy="615553"/>
          </a:xfrm>
          <a:prstGeom prst="rect">
            <a:avLst/>
          </a:prstGeom>
          <a:noFill/>
        </p:spPr>
        <p:txBody>
          <a:bodyPr wrap="square" rtlCol="0">
            <a:spAutoFit/>
          </a:bodyPr>
          <a:lstStyle/>
          <a:p>
            <a:pPr algn="ctr"/>
            <a:r>
              <a:rPr lang="en-GB" sz="3400" b="1" dirty="0">
                <a:solidFill>
                  <a:schemeClr val="bg1"/>
                </a:solidFill>
                <a:latin typeface="Montserrat" pitchFamily="2" charset="77"/>
              </a:rPr>
              <a:t>OVER ONS</a:t>
            </a:r>
          </a:p>
        </p:txBody>
      </p:sp>
      <p:sp>
        <p:nvSpPr>
          <p:cNvPr id="8" name="TextBox 7">
            <a:extLst>
              <a:ext uri="{FF2B5EF4-FFF2-40B4-BE49-F238E27FC236}">
                <a16:creationId xmlns:a16="http://schemas.microsoft.com/office/drawing/2014/main" id="{F3928E5C-3DCE-324E-8376-6D20D814F682}"/>
              </a:ext>
            </a:extLst>
          </p:cNvPr>
          <p:cNvSpPr txBox="1"/>
          <p:nvPr userDrawn="1"/>
        </p:nvSpPr>
        <p:spPr>
          <a:xfrm>
            <a:off x="1564340" y="2608702"/>
            <a:ext cx="9063317" cy="353943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 sz="3200" b="0" i="0" u="none" strike="noStrike" dirty="0">
                <a:solidFill>
                  <a:schemeClr val="bg1"/>
                </a:solidFill>
                <a:effectLst/>
                <a:latin typeface="Montserrat Light" pitchFamily="2" charset="77"/>
              </a:rPr>
              <a:t>De Natuurverdubbelaars zet zich in voor een écht duurzame aarde waarop mensen, bedrijven en samenlevingen kunnen floreren. In onze visie staat natuur hiervoor aan de basis en is biodiversiteit de motor achter een planeet die ons kan geven wat wij nodig hebben.</a:t>
            </a:r>
            <a:endParaRPr lang="en-GB" sz="3200" b="0" i="0" dirty="0">
              <a:solidFill>
                <a:schemeClr val="bg1"/>
              </a:solidFill>
              <a:latin typeface="Montserrat Light" pitchFamily="2" charset="77"/>
            </a:endParaRPr>
          </a:p>
        </p:txBody>
      </p:sp>
      <p:pic>
        <p:nvPicPr>
          <p:cNvPr id="11" name="Picture 10">
            <a:extLst>
              <a:ext uri="{FF2B5EF4-FFF2-40B4-BE49-F238E27FC236}">
                <a16:creationId xmlns:a16="http://schemas.microsoft.com/office/drawing/2014/main" id="{895AE758-1F90-5349-8E40-64EFBF0C7828}"/>
              </a:ext>
            </a:extLst>
          </p:cNvPr>
          <p:cNvPicPr>
            <a:picLocks noChangeAspect="1"/>
          </p:cNvPicPr>
          <p:nvPr userDrawn="1"/>
        </p:nvPicPr>
        <p:blipFill>
          <a:blip r:embed="rId3"/>
          <a:stretch>
            <a:fillRect/>
          </a:stretch>
        </p:blipFill>
        <p:spPr>
          <a:xfrm>
            <a:off x="4172118" y="86792"/>
            <a:ext cx="3847759" cy="2145813"/>
          </a:xfrm>
          <a:prstGeom prst="rect">
            <a:avLst/>
          </a:prstGeom>
        </p:spPr>
      </p:pic>
    </p:spTree>
    <p:extLst>
      <p:ext uri="{BB962C8B-B14F-4D97-AF65-F5344CB8AC3E}">
        <p14:creationId xmlns:p14="http://schemas.microsoft.com/office/powerpoint/2010/main" val="347914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F5E48A-7440-9B40-AF41-EEE7A3C7C25F}"/>
              </a:ext>
            </a:extLst>
          </p:cNvPr>
          <p:cNvSpPr/>
          <p:nvPr userDrawn="1"/>
        </p:nvSpPr>
        <p:spPr>
          <a:xfrm>
            <a:off x="0" y="0"/>
            <a:ext cx="12192000"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Picture Placeholder 2">
            <a:extLst>
              <a:ext uri="{FF2B5EF4-FFF2-40B4-BE49-F238E27FC236}">
                <a16:creationId xmlns:a16="http://schemas.microsoft.com/office/drawing/2014/main" id="{B3DE068E-5517-6E4D-AC99-8DD8E55DCC9A}"/>
              </a:ext>
            </a:extLst>
          </p:cNvPr>
          <p:cNvSpPr>
            <a:spLocks noGrp="1"/>
          </p:cNvSpPr>
          <p:nvPr>
            <p:ph type="pic" sz="quarter" idx="11"/>
          </p:nvPr>
        </p:nvSpPr>
        <p:spPr>
          <a:xfrm>
            <a:off x="4614992" y="1267057"/>
            <a:ext cx="2962910" cy="2962910"/>
          </a:xfrm>
          <a:prstGeom prst="rect">
            <a:avLst/>
          </a:prstGeom>
        </p:spPr>
      </p:sp>
      <p:sp>
        <p:nvSpPr>
          <p:cNvPr id="11" name="Picture Placeholder 2">
            <a:extLst>
              <a:ext uri="{FF2B5EF4-FFF2-40B4-BE49-F238E27FC236}">
                <a16:creationId xmlns:a16="http://schemas.microsoft.com/office/drawing/2014/main" id="{D9007226-9014-0A44-9479-8B2C30DF9F2F}"/>
              </a:ext>
            </a:extLst>
          </p:cNvPr>
          <p:cNvSpPr>
            <a:spLocks noGrp="1"/>
          </p:cNvSpPr>
          <p:nvPr>
            <p:ph type="pic" sz="quarter" idx="17"/>
          </p:nvPr>
        </p:nvSpPr>
        <p:spPr>
          <a:xfrm>
            <a:off x="974418" y="1241657"/>
            <a:ext cx="2962910" cy="2962910"/>
          </a:xfrm>
          <a:prstGeom prst="rect">
            <a:avLst/>
          </a:prstGeom>
        </p:spPr>
      </p:sp>
      <p:sp>
        <p:nvSpPr>
          <p:cNvPr id="12" name="Picture Placeholder 2">
            <a:extLst>
              <a:ext uri="{FF2B5EF4-FFF2-40B4-BE49-F238E27FC236}">
                <a16:creationId xmlns:a16="http://schemas.microsoft.com/office/drawing/2014/main" id="{059D5D6C-68A4-184C-A73F-A87EB275C8E6}"/>
              </a:ext>
            </a:extLst>
          </p:cNvPr>
          <p:cNvSpPr>
            <a:spLocks noGrp="1"/>
          </p:cNvSpPr>
          <p:nvPr>
            <p:ph type="pic" sz="quarter" idx="18"/>
          </p:nvPr>
        </p:nvSpPr>
        <p:spPr>
          <a:xfrm>
            <a:off x="8282555" y="1241657"/>
            <a:ext cx="2962910" cy="2962910"/>
          </a:xfrm>
          <a:prstGeom prst="rect">
            <a:avLst/>
          </a:prstGeom>
        </p:spPr>
      </p:sp>
      <p:sp>
        <p:nvSpPr>
          <p:cNvPr id="15" name="Text Placeholder 14">
            <a:extLst>
              <a:ext uri="{FF2B5EF4-FFF2-40B4-BE49-F238E27FC236}">
                <a16:creationId xmlns:a16="http://schemas.microsoft.com/office/drawing/2014/main" id="{22F4EEDC-C7C6-764D-A650-E09B5FE66344}"/>
              </a:ext>
            </a:extLst>
          </p:cNvPr>
          <p:cNvSpPr>
            <a:spLocks noGrp="1"/>
          </p:cNvSpPr>
          <p:nvPr>
            <p:ph type="body" sz="quarter" idx="20" hasCustomPrompt="1"/>
          </p:nvPr>
        </p:nvSpPr>
        <p:spPr>
          <a:xfrm>
            <a:off x="946241" y="4340632"/>
            <a:ext cx="2990850" cy="340589"/>
          </a:xfrm>
          <a:prstGeom prst="rect">
            <a:avLst/>
          </a:prstGeom>
        </p:spPr>
        <p:txBody>
          <a:bodyPr/>
          <a:lstStyle>
            <a:lvl1pPr marL="0" indent="0">
              <a:buNone/>
              <a:defRPr sz="2400" b="1">
                <a:solidFill>
                  <a:schemeClr val="bg1"/>
                </a:solidFill>
              </a:defRPr>
            </a:lvl1pPr>
          </a:lstStyle>
          <a:p>
            <a:pPr lvl="0"/>
            <a:r>
              <a:rPr lang="en-GB" dirty="0"/>
              <a:t>NAME SURNAME</a:t>
            </a:r>
          </a:p>
        </p:txBody>
      </p:sp>
      <p:sp>
        <p:nvSpPr>
          <p:cNvPr id="16" name="Text Placeholder 14">
            <a:extLst>
              <a:ext uri="{FF2B5EF4-FFF2-40B4-BE49-F238E27FC236}">
                <a16:creationId xmlns:a16="http://schemas.microsoft.com/office/drawing/2014/main" id="{54A4CC1C-E503-AF45-B73C-2EDAA8AA5E23}"/>
              </a:ext>
            </a:extLst>
          </p:cNvPr>
          <p:cNvSpPr>
            <a:spLocks noGrp="1"/>
          </p:cNvSpPr>
          <p:nvPr>
            <p:ph type="body" sz="quarter" idx="21" hasCustomPrompt="1"/>
          </p:nvPr>
        </p:nvSpPr>
        <p:spPr>
          <a:xfrm>
            <a:off x="946241" y="4777310"/>
            <a:ext cx="2990850" cy="340589"/>
          </a:xfrm>
          <a:prstGeom prst="rect">
            <a:avLst/>
          </a:prstGeom>
        </p:spPr>
        <p:txBody>
          <a:bodyPr/>
          <a:lstStyle>
            <a:lvl1pPr marL="0" indent="0">
              <a:buNone/>
              <a:defRPr sz="2400" b="0" i="1">
                <a:solidFill>
                  <a:schemeClr val="bg1"/>
                </a:solidFill>
              </a:defRPr>
            </a:lvl1pPr>
          </a:lstStyle>
          <a:p>
            <a:pPr lvl="0"/>
            <a:r>
              <a:rPr lang="en-GB" dirty="0"/>
              <a:t>occupation</a:t>
            </a:r>
          </a:p>
        </p:txBody>
      </p:sp>
      <p:sp>
        <p:nvSpPr>
          <p:cNvPr id="18" name="Text Placeholder 17">
            <a:extLst>
              <a:ext uri="{FF2B5EF4-FFF2-40B4-BE49-F238E27FC236}">
                <a16:creationId xmlns:a16="http://schemas.microsoft.com/office/drawing/2014/main" id="{B9B88F4A-CC85-644F-8554-C776414764D8}"/>
              </a:ext>
            </a:extLst>
          </p:cNvPr>
          <p:cNvSpPr>
            <a:spLocks noGrp="1"/>
          </p:cNvSpPr>
          <p:nvPr>
            <p:ph type="body" sz="quarter" idx="22" hasCustomPrompt="1"/>
          </p:nvPr>
        </p:nvSpPr>
        <p:spPr>
          <a:xfrm>
            <a:off x="946242" y="5277971"/>
            <a:ext cx="2990850" cy="1034293"/>
          </a:xfrm>
          <a:prstGeom prst="rect">
            <a:avLst/>
          </a:prstGeom>
        </p:spPr>
        <p:txBody>
          <a:bodyPr/>
          <a:lstStyle>
            <a:lvl1pPr marL="0" indent="0">
              <a:buFontTx/>
              <a:buNone/>
              <a:defRPr sz="1400" b="0" i="0">
                <a:solidFill>
                  <a:schemeClr val="bg1"/>
                </a:solidFill>
                <a:latin typeface="Montserrat Light" pitchFamily="2" charset="77"/>
              </a:defRPr>
            </a:lvl1pPr>
          </a:lstStyle>
          <a:p>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nonummy</a:t>
            </a:r>
            <a:r>
              <a:rPr lang="en-GB" sz="2800" dirty="0">
                <a:solidFill>
                  <a:schemeClr val="bg1"/>
                </a:solidFill>
                <a:latin typeface="Montserrat" pitchFamily="2" charset="77"/>
              </a:rPr>
              <a:t> </a:t>
            </a:r>
            <a:r>
              <a:rPr lang="en-GB" sz="2800" dirty="0" err="1">
                <a:solidFill>
                  <a:schemeClr val="bg1"/>
                </a:solidFill>
                <a:latin typeface="Montserrat" pitchFamily="2" charset="77"/>
              </a:rPr>
              <a:t>nibh</a:t>
            </a:r>
            <a:r>
              <a:rPr lang="en-GB" sz="2800" dirty="0">
                <a:solidFill>
                  <a:schemeClr val="bg1"/>
                </a:solidFill>
                <a:latin typeface="Montserrat" pitchFamily="2" charset="77"/>
              </a:rPr>
              <a:t> </a:t>
            </a:r>
            <a:r>
              <a:rPr lang="en-GB" sz="2800" dirty="0" err="1">
                <a:solidFill>
                  <a:schemeClr val="bg1"/>
                </a:solidFill>
                <a:latin typeface="Montserrat" pitchFamily="2" charset="77"/>
              </a:rPr>
              <a:t>euismod</a:t>
            </a:r>
            <a:r>
              <a:rPr lang="en-GB" sz="2800" dirty="0">
                <a:solidFill>
                  <a:schemeClr val="bg1"/>
                </a:solidFill>
                <a:latin typeface="Montserrat" pitchFamily="2" charset="77"/>
              </a:rPr>
              <a:t> </a:t>
            </a:r>
            <a:r>
              <a:rPr lang="en-GB" sz="2800" dirty="0" err="1">
                <a:solidFill>
                  <a:schemeClr val="bg1"/>
                </a:solidFill>
                <a:latin typeface="Montserrat" pitchFamily="2" charset="77"/>
              </a:rPr>
              <a:t>tincidunt</a:t>
            </a:r>
            <a:r>
              <a:rPr lang="en-GB" sz="2800" dirty="0">
                <a:solidFill>
                  <a:schemeClr val="bg1"/>
                </a:solidFill>
                <a:latin typeface="Montserrat" pitchFamily="2" charset="77"/>
              </a:rPr>
              <a:t> </a:t>
            </a:r>
            <a:r>
              <a:rPr lang="en-GB" sz="2800" dirty="0" err="1">
                <a:solidFill>
                  <a:schemeClr val="bg1"/>
                </a:solidFill>
                <a:latin typeface="Montserrat" pitchFamily="2" charset="77"/>
              </a:rPr>
              <a:t>ut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a:t>
            </a:r>
            <a:endParaRPr lang="en-GB" sz="2800" dirty="0">
              <a:solidFill>
                <a:schemeClr val="bg1"/>
              </a:solidFill>
              <a:latin typeface="Montserrat" pitchFamily="2" charset="77"/>
            </a:endParaRPr>
          </a:p>
        </p:txBody>
      </p:sp>
      <p:sp>
        <p:nvSpPr>
          <p:cNvPr id="19" name="Text Placeholder 14">
            <a:extLst>
              <a:ext uri="{FF2B5EF4-FFF2-40B4-BE49-F238E27FC236}">
                <a16:creationId xmlns:a16="http://schemas.microsoft.com/office/drawing/2014/main" id="{F42304ED-7FF2-144A-969E-01C56A8E2AE0}"/>
              </a:ext>
            </a:extLst>
          </p:cNvPr>
          <p:cNvSpPr>
            <a:spLocks noGrp="1"/>
          </p:cNvSpPr>
          <p:nvPr>
            <p:ph type="body" sz="quarter" idx="23" hasCustomPrompt="1"/>
          </p:nvPr>
        </p:nvSpPr>
        <p:spPr>
          <a:xfrm>
            <a:off x="4603749" y="4340632"/>
            <a:ext cx="2990850" cy="340589"/>
          </a:xfrm>
          <a:prstGeom prst="rect">
            <a:avLst/>
          </a:prstGeom>
        </p:spPr>
        <p:txBody>
          <a:bodyPr/>
          <a:lstStyle>
            <a:lvl1pPr marL="0" indent="0">
              <a:buNone/>
              <a:defRPr sz="2400" b="1">
                <a:solidFill>
                  <a:schemeClr val="bg1"/>
                </a:solidFill>
              </a:defRPr>
            </a:lvl1pPr>
          </a:lstStyle>
          <a:p>
            <a:pPr lvl="0"/>
            <a:r>
              <a:rPr lang="en-GB" dirty="0"/>
              <a:t>NAME SURNAME</a:t>
            </a:r>
          </a:p>
        </p:txBody>
      </p:sp>
      <p:sp>
        <p:nvSpPr>
          <p:cNvPr id="20" name="Text Placeholder 14">
            <a:extLst>
              <a:ext uri="{FF2B5EF4-FFF2-40B4-BE49-F238E27FC236}">
                <a16:creationId xmlns:a16="http://schemas.microsoft.com/office/drawing/2014/main" id="{D827BF36-D4C2-C94F-B893-0C3B3FE03271}"/>
              </a:ext>
            </a:extLst>
          </p:cNvPr>
          <p:cNvSpPr>
            <a:spLocks noGrp="1"/>
          </p:cNvSpPr>
          <p:nvPr>
            <p:ph type="body" sz="quarter" idx="24" hasCustomPrompt="1"/>
          </p:nvPr>
        </p:nvSpPr>
        <p:spPr>
          <a:xfrm>
            <a:off x="4603749" y="4777310"/>
            <a:ext cx="2990850" cy="340589"/>
          </a:xfrm>
          <a:prstGeom prst="rect">
            <a:avLst/>
          </a:prstGeom>
        </p:spPr>
        <p:txBody>
          <a:bodyPr/>
          <a:lstStyle>
            <a:lvl1pPr marL="0" indent="0">
              <a:buNone/>
              <a:defRPr sz="2400" b="0" i="1">
                <a:solidFill>
                  <a:schemeClr val="bg1"/>
                </a:solidFill>
              </a:defRPr>
            </a:lvl1pPr>
          </a:lstStyle>
          <a:p>
            <a:pPr lvl="0"/>
            <a:r>
              <a:rPr lang="en-GB" dirty="0"/>
              <a:t>occupation</a:t>
            </a:r>
          </a:p>
        </p:txBody>
      </p:sp>
      <p:sp>
        <p:nvSpPr>
          <p:cNvPr id="22" name="Text Placeholder 14">
            <a:extLst>
              <a:ext uri="{FF2B5EF4-FFF2-40B4-BE49-F238E27FC236}">
                <a16:creationId xmlns:a16="http://schemas.microsoft.com/office/drawing/2014/main" id="{4052398D-39C5-EF41-A220-45CDDBB15CE9}"/>
              </a:ext>
            </a:extLst>
          </p:cNvPr>
          <p:cNvSpPr>
            <a:spLocks noGrp="1"/>
          </p:cNvSpPr>
          <p:nvPr>
            <p:ph type="body" sz="quarter" idx="26" hasCustomPrompt="1"/>
          </p:nvPr>
        </p:nvSpPr>
        <p:spPr>
          <a:xfrm>
            <a:off x="8261351" y="4340632"/>
            <a:ext cx="2990850" cy="340589"/>
          </a:xfrm>
          <a:prstGeom prst="rect">
            <a:avLst/>
          </a:prstGeom>
        </p:spPr>
        <p:txBody>
          <a:bodyPr/>
          <a:lstStyle>
            <a:lvl1pPr marL="0" indent="0">
              <a:buNone/>
              <a:defRPr sz="2400" b="1">
                <a:solidFill>
                  <a:schemeClr val="bg1"/>
                </a:solidFill>
              </a:defRPr>
            </a:lvl1pPr>
          </a:lstStyle>
          <a:p>
            <a:pPr lvl="0"/>
            <a:r>
              <a:rPr lang="en-GB" dirty="0"/>
              <a:t>NAME SURNAME</a:t>
            </a:r>
          </a:p>
        </p:txBody>
      </p:sp>
      <p:sp>
        <p:nvSpPr>
          <p:cNvPr id="23" name="Text Placeholder 14">
            <a:extLst>
              <a:ext uri="{FF2B5EF4-FFF2-40B4-BE49-F238E27FC236}">
                <a16:creationId xmlns:a16="http://schemas.microsoft.com/office/drawing/2014/main" id="{EEBBA6D1-3997-8741-A00F-65C695CA2817}"/>
              </a:ext>
            </a:extLst>
          </p:cNvPr>
          <p:cNvSpPr>
            <a:spLocks noGrp="1"/>
          </p:cNvSpPr>
          <p:nvPr>
            <p:ph type="body" sz="quarter" idx="27" hasCustomPrompt="1"/>
          </p:nvPr>
        </p:nvSpPr>
        <p:spPr>
          <a:xfrm>
            <a:off x="8261351" y="4777310"/>
            <a:ext cx="2990850" cy="340589"/>
          </a:xfrm>
          <a:prstGeom prst="rect">
            <a:avLst/>
          </a:prstGeom>
        </p:spPr>
        <p:txBody>
          <a:bodyPr/>
          <a:lstStyle>
            <a:lvl1pPr marL="0" indent="0">
              <a:buNone/>
              <a:defRPr sz="2400" b="0" i="1">
                <a:solidFill>
                  <a:schemeClr val="bg1"/>
                </a:solidFill>
              </a:defRPr>
            </a:lvl1pPr>
          </a:lstStyle>
          <a:p>
            <a:pPr lvl="0"/>
            <a:r>
              <a:rPr lang="en-GB" dirty="0"/>
              <a:t>occupation</a:t>
            </a:r>
          </a:p>
        </p:txBody>
      </p:sp>
      <p:sp>
        <p:nvSpPr>
          <p:cNvPr id="33" name="Text Placeholder 32">
            <a:extLst>
              <a:ext uri="{FF2B5EF4-FFF2-40B4-BE49-F238E27FC236}">
                <a16:creationId xmlns:a16="http://schemas.microsoft.com/office/drawing/2014/main" id="{56E81D47-655B-624F-A83D-CD896551DBAC}"/>
              </a:ext>
            </a:extLst>
          </p:cNvPr>
          <p:cNvSpPr>
            <a:spLocks noGrp="1"/>
          </p:cNvSpPr>
          <p:nvPr>
            <p:ph type="body" sz="quarter" idx="34" hasCustomPrompt="1"/>
          </p:nvPr>
        </p:nvSpPr>
        <p:spPr>
          <a:xfrm>
            <a:off x="4614863" y="5277971"/>
            <a:ext cx="2979737" cy="1034293"/>
          </a:xfrm>
          <a:prstGeom prst="rect">
            <a:avLst/>
          </a:prstGeom>
        </p:spPr>
        <p:txBody>
          <a:bodyPr/>
          <a:lstStyle>
            <a:lvl1pPr marL="0" indent="0">
              <a:buFontTx/>
              <a:buNone/>
              <a:defRPr sz="1400" b="0" i="0">
                <a:solidFill>
                  <a:schemeClr val="bg1"/>
                </a:solidFill>
                <a:latin typeface="Montserrat Light" pitchFamily="2" charset="77"/>
              </a:defRPr>
            </a:lvl1pPr>
          </a:lstStyle>
          <a:p>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nonummy</a:t>
            </a:r>
            <a:r>
              <a:rPr lang="en-GB" sz="2800" dirty="0">
                <a:solidFill>
                  <a:schemeClr val="bg1"/>
                </a:solidFill>
                <a:latin typeface="Montserrat" pitchFamily="2" charset="77"/>
              </a:rPr>
              <a:t> </a:t>
            </a:r>
            <a:r>
              <a:rPr lang="en-GB" sz="2800" dirty="0" err="1">
                <a:solidFill>
                  <a:schemeClr val="bg1"/>
                </a:solidFill>
                <a:latin typeface="Montserrat" pitchFamily="2" charset="77"/>
              </a:rPr>
              <a:t>nibh</a:t>
            </a:r>
            <a:r>
              <a:rPr lang="en-GB" sz="2800" dirty="0">
                <a:solidFill>
                  <a:schemeClr val="bg1"/>
                </a:solidFill>
                <a:latin typeface="Montserrat" pitchFamily="2" charset="77"/>
              </a:rPr>
              <a:t> </a:t>
            </a:r>
            <a:r>
              <a:rPr lang="en-GB" sz="2800" dirty="0" err="1">
                <a:solidFill>
                  <a:schemeClr val="bg1"/>
                </a:solidFill>
                <a:latin typeface="Montserrat" pitchFamily="2" charset="77"/>
              </a:rPr>
              <a:t>euismod</a:t>
            </a:r>
            <a:r>
              <a:rPr lang="en-GB" sz="2800" dirty="0">
                <a:solidFill>
                  <a:schemeClr val="bg1"/>
                </a:solidFill>
                <a:latin typeface="Montserrat" pitchFamily="2" charset="77"/>
              </a:rPr>
              <a:t> </a:t>
            </a:r>
            <a:r>
              <a:rPr lang="en-GB" sz="2800" dirty="0" err="1">
                <a:solidFill>
                  <a:schemeClr val="bg1"/>
                </a:solidFill>
                <a:latin typeface="Montserrat" pitchFamily="2" charset="77"/>
              </a:rPr>
              <a:t>tincidunt</a:t>
            </a:r>
            <a:r>
              <a:rPr lang="en-GB" sz="2800" dirty="0">
                <a:solidFill>
                  <a:schemeClr val="bg1"/>
                </a:solidFill>
                <a:latin typeface="Montserrat" pitchFamily="2" charset="77"/>
              </a:rPr>
              <a:t> </a:t>
            </a:r>
            <a:r>
              <a:rPr lang="en-GB" sz="2800" dirty="0" err="1">
                <a:solidFill>
                  <a:schemeClr val="bg1"/>
                </a:solidFill>
                <a:latin typeface="Montserrat" pitchFamily="2" charset="77"/>
              </a:rPr>
              <a:t>ut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a:t>
            </a:r>
            <a:endParaRPr lang="en-GB" sz="2800" dirty="0">
              <a:solidFill>
                <a:schemeClr val="bg1"/>
              </a:solidFill>
              <a:latin typeface="Montserrat" pitchFamily="2" charset="77"/>
            </a:endParaRPr>
          </a:p>
        </p:txBody>
      </p:sp>
      <p:sp>
        <p:nvSpPr>
          <p:cNvPr id="35" name="Text Placeholder 34">
            <a:extLst>
              <a:ext uri="{FF2B5EF4-FFF2-40B4-BE49-F238E27FC236}">
                <a16:creationId xmlns:a16="http://schemas.microsoft.com/office/drawing/2014/main" id="{C36D27A1-5175-E44F-B38A-497452703BB2}"/>
              </a:ext>
            </a:extLst>
          </p:cNvPr>
          <p:cNvSpPr>
            <a:spLocks noGrp="1"/>
          </p:cNvSpPr>
          <p:nvPr>
            <p:ph type="body" sz="quarter" idx="35" hasCustomPrompt="1"/>
          </p:nvPr>
        </p:nvSpPr>
        <p:spPr>
          <a:xfrm>
            <a:off x="8261259" y="5277971"/>
            <a:ext cx="2984500" cy="1136650"/>
          </a:xfrm>
          <a:prstGeom prst="rect">
            <a:avLst/>
          </a:prstGeom>
        </p:spPr>
        <p:txBody>
          <a:bodyPr/>
          <a:lstStyle>
            <a:lvl1pPr marL="0" indent="0">
              <a:buFontTx/>
              <a:buNone/>
              <a:defRPr sz="1400" b="0" i="0">
                <a:solidFill>
                  <a:schemeClr val="bg1"/>
                </a:solidFill>
                <a:latin typeface="Montserrat Light" pitchFamily="2" charset="77"/>
              </a:defRPr>
            </a:lvl1pPr>
          </a:lstStyle>
          <a:p>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nonummy</a:t>
            </a:r>
            <a:r>
              <a:rPr lang="en-GB" sz="2800" dirty="0">
                <a:solidFill>
                  <a:schemeClr val="bg1"/>
                </a:solidFill>
                <a:latin typeface="Montserrat" pitchFamily="2" charset="77"/>
              </a:rPr>
              <a:t> </a:t>
            </a:r>
            <a:r>
              <a:rPr lang="en-GB" sz="2800" dirty="0" err="1">
                <a:solidFill>
                  <a:schemeClr val="bg1"/>
                </a:solidFill>
                <a:latin typeface="Montserrat" pitchFamily="2" charset="77"/>
              </a:rPr>
              <a:t>nibh</a:t>
            </a:r>
            <a:r>
              <a:rPr lang="en-GB" sz="2800" dirty="0">
                <a:solidFill>
                  <a:schemeClr val="bg1"/>
                </a:solidFill>
                <a:latin typeface="Montserrat" pitchFamily="2" charset="77"/>
              </a:rPr>
              <a:t> </a:t>
            </a:r>
            <a:r>
              <a:rPr lang="en-GB" sz="2800" dirty="0" err="1">
                <a:solidFill>
                  <a:schemeClr val="bg1"/>
                </a:solidFill>
                <a:latin typeface="Montserrat" pitchFamily="2" charset="77"/>
              </a:rPr>
              <a:t>euismod</a:t>
            </a:r>
            <a:r>
              <a:rPr lang="en-GB" sz="2800" dirty="0">
                <a:solidFill>
                  <a:schemeClr val="bg1"/>
                </a:solidFill>
                <a:latin typeface="Montserrat" pitchFamily="2" charset="77"/>
              </a:rPr>
              <a:t> </a:t>
            </a:r>
            <a:r>
              <a:rPr lang="en-GB" sz="2800" dirty="0" err="1">
                <a:solidFill>
                  <a:schemeClr val="bg1"/>
                </a:solidFill>
                <a:latin typeface="Montserrat" pitchFamily="2" charset="77"/>
              </a:rPr>
              <a:t>tincidunt</a:t>
            </a:r>
            <a:r>
              <a:rPr lang="en-GB" sz="2800" dirty="0">
                <a:solidFill>
                  <a:schemeClr val="bg1"/>
                </a:solidFill>
                <a:latin typeface="Montserrat" pitchFamily="2" charset="77"/>
              </a:rPr>
              <a:t> </a:t>
            </a:r>
            <a:r>
              <a:rPr lang="en-GB" sz="2800" dirty="0" err="1">
                <a:solidFill>
                  <a:schemeClr val="bg1"/>
                </a:solidFill>
                <a:latin typeface="Montserrat" pitchFamily="2" charset="77"/>
              </a:rPr>
              <a:t>ut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a:t>
            </a:r>
            <a:endParaRPr lang="en-GB" sz="2800" dirty="0">
              <a:solidFill>
                <a:schemeClr val="bg1"/>
              </a:solidFill>
              <a:latin typeface="Montserrat" pitchFamily="2" charset="77"/>
            </a:endParaRPr>
          </a:p>
        </p:txBody>
      </p:sp>
      <p:sp>
        <p:nvSpPr>
          <p:cNvPr id="36" name="TextBox 35">
            <a:extLst>
              <a:ext uri="{FF2B5EF4-FFF2-40B4-BE49-F238E27FC236}">
                <a16:creationId xmlns:a16="http://schemas.microsoft.com/office/drawing/2014/main" id="{60AFA6B3-4647-594C-87FE-A1C120648736}"/>
              </a:ext>
            </a:extLst>
          </p:cNvPr>
          <p:cNvSpPr txBox="1"/>
          <p:nvPr userDrawn="1"/>
        </p:nvSpPr>
        <p:spPr>
          <a:xfrm>
            <a:off x="3871070" y="363071"/>
            <a:ext cx="4467321" cy="615553"/>
          </a:xfrm>
          <a:prstGeom prst="rect">
            <a:avLst/>
          </a:prstGeom>
          <a:noFill/>
        </p:spPr>
        <p:txBody>
          <a:bodyPr wrap="square" rtlCol="0">
            <a:spAutoFit/>
          </a:bodyPr>
          <a:lstStyle/>
          <a:p>
            <a:pPr algn="ctr"/>
            <a:r>
              <a:rPr lang="en-GB" sz="3400" b="1" dirty="0">
                <a:solidFill>
                  <a:schemeClr val="bg1"/>
                </a:solidFill>
                <a:latin typeface="Montserrat" pitchFamily="2" charset="77"/>
              </a:rPr>
              <a:t>OVER ONS</a:t>
            </a:r>
          </a:p>
        </p:txBody>
      </p:sp>
    </p:spTree>
    <p:extLst>
      <p:ext uri="{BB962C8B-B14F-4D97-AF65-F5344CB8AC3E}">
        <p14:creationId xmlns:p14="http://schemas.microsoft.com/office/powerpoint/2010/main" val="257803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BA515E4-FCDA-1D45-8471-E710F1BCCE32}"/>
              </a:ext>
            </a:extLst>
          </p:cNvPr>
          <p:cNvSpPr/>
          <p:nvPr userDrawn="1"/>
        </p:nvSpPr>
        <p:spPr>
          <a:xfrm>
            <a:off x="0" y="0"/>
            <a:ext cx="12192000" cy="685800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2" name="Picture Placeholder 2">
            <a:extLst>
              <a:ext uri="{FF2B5EF4-FFF2-40B4-BE49-F238E27FC236}">
                <a16:creationId xmlns:a16="http://schemas.microsoft.com/office/drawing/2014/main" id="{B7FF5A34-0675-3044-8383-2DF1A22BB86E}"/>
              </a:ext>
            </a:extLst>
          </p:cNvPr>
          <p:cNvSpPr>
            <a:spLocks noGrp="1"/>
          </p:cNvSpPr>
          <p:nvPr>
            <p:ph type="pic" sz="quarter" idx="17"/>
          </p:nvPr>
        </p:nvSpPr>
        <p:spPr>
          <a:xfrm>
            <a:off x="2243074" y="1214763"/>
            <a:ext cx="3727420" cy="2962910"/>
          </a:xfrm>
          <a:prstGeom prst="rect">
            <a:avLst/>
          </a:prstGeom>
        </p:spPr>
      </p:sp>
      <p:sp>
        <p:nvSpPr>
          <p:cNvPr id="24" name="Text Placeholder 14">
            <a:extLst>
              <a:ext uri="{FF2B5EF4-FFF2-40B4-BE49-F238E27FC236}">
                <a16:creationId xmlns:a16="http://schemas.microsoft.com/office/drawing/2014/main" id="{DC7B28F0-D279-7B46-9AC2-DA5B2FED610F}"/>
              </a:ext>
            </a:extLst>
          </p:cNvPr>
          <p:cNvSpPr>
            <a:spLocks noGrp="1"/>
          </p:cNvSpPr>
          <p:nvPr>
            <p:ph type="body" sz="quarter" idx="20" hasCustomPrompt="1"/>
          </p:nvPr>
        </p:nvSpPr>
        <p:spPr>
          <a:xfrm>
            <a:off x="2243074" y="4354079"/>
            <a:ext cx="3727418" cy="340589"/>
          </a:xfrm>
          <a:prstGeom prst="rect">
            <a:avLst/>
          </a:prstGeom>
        </p:spPr>
        <p:txBody>
          <a:bodyPr/>
          <a:lstStyle>
            <a:lvl1pPr marL="0" indent="0">
              <a:buNone/>
              <a:defRPr sz="2400" b="1">
                <a:solidFill>
                  <a:schemeClr val="bg1"/>
                </a:solidFill>
              </a:defRPr>
            </a:lvl1pPr>
          </a:lstStyle>
          <a:p>
            <a:pPr lvl="0"/>
            <a:r>
              <a:rPr lang="en-GB" dirty="0"/>
              <a:t>NAME SURNAME</a:t>
            </a:r>
          </a:p>
        </p:txBody>
      </p:sp>
      <p:sp>
        <p:nvSpPr>
          <p:cNvPr id="25" name="Text Placeholder 14">
            <a:extLst>
              <a:ext uri="{FF2B5EF4-FFF2-40B4-BE49-F238E27FC236}">
                <a16:creationId xmlns:a16="http://schemas.microsoft.com/office/drawing/2014/main" id="{02DAE89A-6DB7-3E42-8E72-D462AA664DD3}"/>
              </a:ext>
            </a:extLst>
          </p:cNvPr>
          <p:cNvSpPr>
            <a:spLocks noGrp="1"/>
          </p:cNvSpPr>
          <p:nvPr>
            <p:ph type="body" sz="quarter" idx="21" hasCustomPrompt="1"/>
          </p:nvPr>
        </p:nvSpPr>
        <p:spPr>
          <a:xfrm>
            <a:off x="2243074" y="4804204"/>
            <a:ext cx="3727418" cy="340589"/>
          </a:xfrm>
          <a:prstGeom prst="rect">
            <a:avLst/>
          </a:prstGeom>
        </p:spPr>
        <p:txBody>
          <a:bodyPr/>
          <a:lstStyle>
            <a:lvl1pPr marL="0" indent="0">
              <a:buNone/>
              <a:defRPr sz="2400" b="0" i="1">
                <a:solidFill>
                  <a:schemeClr val="bg1"/>
                </a:solidFill>
              </a:defRPr>
            </a:lvl1pPr>
          </a:lstStyle>
          <a:p>
            <a:pPr lvl="0"/>
            <a:r>
              <a:rPr lang="en-GB" dirty="0"/>
              <a:t>occupation</a:t>
            </a:r>
          </a:p>
        </p:txBody>
      </p:sp>
      <p:sp>
        <p:nvSpPr>
          <p:cNvPr id="26" name="Text Placeholder 17">
            <a:extLst>
              <a:ext uri="{FF2B5EF4-FFF2-40B4-BE49-F238E27FC236}">
                <a16:creationId xmlns:a16="http://schemas.microsoft.com/office/drawing/2014/main" id="{6BB2206D-BABD-6F47-9B11-E545C862DFDE}"/>
              </a:ext>
            </a:extLst>
          </p:cNvPr>
          <p:cNvSpPr>
            <a:spLocks noGrp="1"/>
          </p:cNvSpPr>
          <p:nvPr>
            <p:ph type="body" sz="quarter" idx="22" hasCustomPrompt="1"/>
          </p:nvPr>
        </p:nvSpPr>
        <p:spPr>
          <a:xfrm>
            <a:off x="2243074" y="5251077"/>
            <a:ext cx="3727419" cy="1034293"/>
          </a:xfrm>
          <a:prstGeom prst="rect">
            <a:avLst/>
          </a:prstGeom>
        </p:spPr>
        <p:txBody>
          <a:bodyPr/>
          <a:lstStyle>
            <a:lvl1pPr marL="0" indent="0">
              <a:buFontTx/>
              <a:buNone/>
              <a:defRPr sz="1400" b="0" i="0">
                <a:solidFill>
                  <a:schemeClr val="bg1"/>
                </a:solidFill>
                <a:latin typeface="Montserrat Light" pitchFamily="2" charset="77"/>
              </a:defRPr>
            </a:lvl1pPr>
          </a:lstStyle>
          <a:p>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nonummy</a:t>
            </a:r>
            <a:r>
              <a:rPr lang="en-GB" sz="2800" dirty="0">
                <a:solidFill>
                  <a:schemeClr val="bg1"/>
                </a:solidFill>
                <a:latin typeface="Montserrat" pitchFamily="2" charset="77"/>
              </a:rPr>
              <a:t> </a:t>
            </a:r>
            <a:r>
              <a:rPr lang="en-GB" sz="2800" dirty="0" err="1">
                <a:solidFill>
                  <a:schemeClr val="bg1"/>
                </a:solidFill>
                <a:latin typeface="Montserrat" pitchFamily="2" charset="77"/>
              </a:rPr>
              <a:t>nibh</a:t>
            </a:r>
            <a:r>
              <a:rPr lang="en-GB" sz="2800" dirty="0">
                <a:solidFill>
                  <a:schemeClr val="bg1"/>
                </a:solidFill>
                <a:latin typeface="Montserrat" pitchFamily="2" charset="77"/>
              </a:rPr>
              <a:t> </a:t>
            </a:r>
            <a:r>
              <a:rPr lang="en-GB" sz="2800" dirty="0" err="1">
                <a:solidFill>
                  <a:schemeClr val="bg1"/>
                </a:solidFill>
                <a:latin typeface="Montserrat" pitchFamily="2" charset="77"/>
              </a:rPr>
              <a:t>euismod</a:t>
            </a:r>
            <a:r>
              <a:rPr lang="en-GB" sz="2800" dirty="0">
                <a:solidFill>
                  <a:schemeClr val="bg1"/>
                </a:solidFill>
                <a:latin typeface="Montserrat" pitchFamily="2" charset="77"/>
              </a:rPr>
              <a:t> </a:t>
            </a:r>
            <a:r>
              <a:rPr lang="en-GB" sz="2800" dirty="0" err="1">
                <a:solidFill>
                  <a:schemeClr val="bg1"/>
                </a:solidFill>
                <a:latin typeface="Montserrat" pitchFamily="2" charset="77"/>
              </a:rPr>
              <a:t>tincidunt</a:t>
            </a:r>
            <a:r>
              <a:rPr lang="en-GB" sz="2800" dirty="0">
                <a:solidFill>
                  <a:schemeClr val="bg1"/>
                </a:solidFill>
                <a:latin typeface="Montserrat" pitchFamily="2" charset="77"/>
              </a:rPr>
              <a:t> </a:t>
            </a:r>
            <a:r>
              <a:rPr lang="en-GB" sz="2800" dirty="0" err="1">
                <a:solidFill>
                  <a:schemeClr val="bg1"/>
                </a:solidFill>
                <a:latin typeface="Montserrat" pitchFamily="2" charset="77"/>
              </a:rPr>
              <a:t>ut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a:t>
            </a:r>
            <a:endParaRPr lang="en-GB" sz="2800" dirty="0">
              <a:solidFill>
                <a:schemeClr val="bg1"/>
              </a:solidFill>
              <a:latin typeface="Montserrat" pitchFamily="2" charset="77"/>
            </a:endParaRPr>
          </a:p>
        </p:txBody>
      </p:sp>
      <p:sp>
        <p:nvSpPr>
          <p:cNvPr id="33" name="TextBox 32">
            <a:extLst>
              <a:ext uri="{FF2B5EF4-FFF2-40B4-BE49-F238E27FC236}">
                <a16:creationId xmlns:a16="http://schemas.microsoft.com/office/drawing/2014/main" id="{071D7C2C-B429-084C-9397-D4CA729BA80E}"/>
              </a:ext>
            </a:extLst>
          </p:cNvPr>
          <p:cNvSpPr txBox="1"/>
          <p:nvPr userDrawn="1"/>
        </p:nvSpPr>
        <p:spPr>
          <a:xfrm>
            <a:off x="3871070" y="349624"/>
            <a:ext cx="4467321" cy="615553"/>
          </a:xfrm>
          <a:prstGeom prst="rect">
            <a:avLst/>
          </a:prstGeom>
          <a:noFill/>
        </p:spPr>
        <p:txBody>
          <a:bodyPr wrap="square" rtlCol="0">
            <a:spAutoFit/>
          </a:bodyPr>
          <a:lstStyle/>
          <a:p>
            <a:pPr algn="ctr"/>
            <a:r>
              <a:rPr lang="en-GB" sz="3400" b="1" dirty="0">
                <a:solidFill>
                  <a:schemeClr val="bg1"/>
                </a:solidFill>
                <a:latin typeface="Montserrat" pitchFamily="2" charset="77"/>
              </a:rPr>
              <a:t>OVER ONS</a:t>
            </a:r>
          </a:p>
        </p:txBody>
      </p:sp>
      <p:sp>
        <p:nvSpPr>
          <p:cNvPr id="34" name="Picture Placeholder 2">
            <a:extLst>
              <a:ext uri="{FF2B5EF4-FFF2-40B4-BE49-F238E27FC236}">
                <a16:creationId xmlns:a16="http://schemas.microsoft.com/office/drawing/2014/main" id="{BC2EB551-E6AF-2140-8CC1-A3383CAB3EB1}"/>
              </a:ext>
            </a:extLst>
          </p:cNvPr>
          <p:cNvSpPr>
            <a:spLocks noGrp="1"/>
          </p:cNvSpPr>
          <p:nvPr>
            <p:ph type="pic" sz="quarter" idx="23"/>
          </p:nvPr>
        </p:nvSpPr>
        <p:spPr>
          <a:xfrm>
            <a:off x="6505791" y="1214763"/>
            <a:ext cx="3727420" cy="2962910"/>
          </a:xfrm>
          <a:prstGeom prst="rect">
            <a:avLst/>
          </a:prstGeom>
        </p:spPr>
      </p:sp>
      <p:sp>
        <p:nvSpPr>
          <p:cNvPr id="35" name="Text Placeholder 14">
            <a:extLst>
              <a:ext uri="{FF2B5EF4-FFF2-40B4-BE49-F238E27FC236}">
                <a16:creationId xmlns:a16="http://schemas.microsoft.com/office/drawing/2014/main" id="{5ECA17C3-ED5B-B64F-BCEB-A528470D4770}"/>
              </a:ext>
            </a:extLst>
          </p:cNvPr>
          <p:cNvSpPr>
            <a:spLocks noGrp="1"/>
          </p:cNvSpPr>
          <p:nvPr>
            <p:ph type="body" sz="quarter" idx="24" hasCustomPrompt="1"/>
          </p:nvPr>
        </p:nvSpPr>
        <p:spPr>
          <a:xfrm>
            <a:off x="6505791" y="4354079"/>
            <a:ext cx="3727418" cy="340589"/>
          </a:xfrm>
          <a:prstGeom prst="rect">
            <a:avLst/>
          </a:prstGeom>
        </p:spPr>
        <p:txBody>
          <a:bodyPr/>
          <a:lstStyle>
            <a:lvl1pPr marL="0" indent="0">
              <a:buNone/>
              <a:defRPr sz="2400" b="1">
                <a:solidFill>
                  <a:schemeClr val="bg1"/>
                </a:solidFill>
              </a:defRPr>
            </a:lvl1pPr>
          </a:lstStyle>
          <a:p>
            <a:pPr lvl="0"/>
            <a:r>
              <a:rPr lang="en-GB" dirty="0"/>
              <a:t>NAME SURNAME</a:t>
            </a:r>
          </a:p>
        </p:txBody>
      </p:sp>
      <p:sp>
        <p:nvSpPr>
          <p:cNvPr id="36" name="Text Placeholder 14">
            <a:extLst>
              <a:ext uri="{FF2B5EF4-FFF2-40B4-BE49-F238E27FC236}">
                <a16:creationId xmlns:a16="http://schemas.microsoft.com/office/drawing/2014/main" id="{0AFBD820-D812-F54D-ACE6-DFD7B7AC80B3}"/>
              </a:ext>
            </a:extLst>
          </p:cNvPr>
          <p:cNvSpPr>
            <a:spLocks noGrp="1"/>
          </p:cNvSpPr>
          <p:nvPr>
            <p:ph type="body" sz="quarter" idx="25" hasCustomPrompt="1"/>
          </p:nvPr>
        </p:nvSpPr>
        <p:spPr>
          <a:xfrm>
            <a:off x="6505791" y="4804204"/>
            <a:ext cx="3727418" cy="340589"/>
          </a:xfrm>
          <a:prstGeom prst="rect">
            <a:avLst/>
          </a:prstGeom>
        </p:spPr>
        <p:txBody>
          <a:bodyPr/>
          <a:lstStyle>
            <a:lvl1pPr marL="0" indent="0">
              <a:buNone/>
              <a:defRPr sz="2400" b="0" i="1">
                <a:solidFill>
                  <a:schemeClr val="bg1"/>
                </a:solidFill>
              </a:defRPr>
            </a:lvl1pPr>
          </a:lstStyle>
          <a:p>
            <a:pPr lvl="0"/>
            <a:r>
              <a:rPr lang="en-GB" dirty="0"/>
              <a:t>occupation</a:t>
            </a:r>
          </a:p>
        </p:txBody>
      </p:sp>
      <p:sp>
        <p:nvSpPr>
          <p:cNvPr id="37" name="Text Placeholder 17">
            <a:extLst>
              <a:ext uri="{FF2B5EF4-FFF2-40B4-BE49-F238E27FC236}">
                <a16:creationId xmlns:a16="http://schemas.microsoft.com/office/drawing/2014/main" id="{DAD89450-1E15-FD45-887A-FBB9B962BB42}"/>
              </a:ext>
            </a:extLst>
          </p:cNvPr>
          <p:cNvSpPr>
            <a:spLocks noGrp="1"/>
          </p:cNvSpPr>
          <p:nvPr>
            <p:ph type="body" sz="quarter" idx="26" hasCustomPrompt="1"/>
          </p:nvPr>
        </p:nvSpPr>
        <p:spPr>
          <a:xfrm>
            <a:off x="6505791" y="5251077"/>
            <a:ext cx="3727419" cy="1034293"/>
          </a:xfrm>
          <a:prstGeom prst="rect">
            <a:avLst/>
          </a:prstGeom>
        </p:spPr>
        <p:txBody>
          <a:bodyPr/>
          <a:lstStyle>
            <a:lvl1pPr marL="0" indent="0">
              <a:buFontTx/>
              <a:buNone/>
              <a:defRPr sz="1400" b="0" i="0">
                <a:solidFill>
                  <a:schemeClr val="bg1"/>
                </a:solidFill>
                <a:latin typeface="Montserrat Light" pitchFamily="2" charset="77"/>
              </a:defRPr>
            </a:lvl1pPr>
          </a:lstStyle>
          <a:p>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nonummy</a:t>
            </a:r>
            <a:r>
              <a:rPr lang="en-GB" sz="2800" dirty="0">
                <a:solidFill>
                  <a:schemeClr val="bg1"/>
                </a:solidFill>
                <a:latin typeface="Montserrat" pitchFamily="2" charset="77"/>
              </a:rPr>
              <a:t> </a:t>
            </a:r>
            <a:r>
              <a:rPr lang="en-GB" sz="2800" dirty="0" err="1">
                <a:solidFill>
                  <a:schemeClr val="bg1"/>
                </a:solidFill>
                <a:latin typeface="Montserrat" pitchFamily="2" charset="77"/>
              </a:rPr>
              <a:t>nibh</a:t>
            </a:r>
            <a:r>
              <a:rPr lang="en-GB" sz="2800" dirty="0">
                <a:solidFill>
                  <a:schemeClr val="bg1"/>
                </a:solidFill>
                <a:latin typeface="Montserrat" pitchFamily="2" charset="77"/>
              </a:rPr>
              <a:t> </a:t>
            </a:r>
            <a:r>
              <a:rPr lang="en-GB" sz="2800" dirty="0" err="1">
                <a:solidFill>
                  <a:schemeClr val="bg1"/>
                </a:solidFill>
                <a:latin typeface="Montserrat" pitchFamily="2" charset="77"/>
              </a:rPr>
              <a:t>euismod</a:t>
            </a:r>
            <a:r>
              <a:rPr lang="en-GB" sz="2800" dirty="0">
                <a:solidFill>
                  <a:schemeClr val="bg1"/>
                </a:solidFill>
                <a:latin typeface="Montserrat" pitchFamily="2" charset="77"/>
              </a:rPr>
              <a:t> </a:t>
            </a:r>
            <a:r>
              <a:rPr lang="en-GB" sz="2800" dirty="0" err="1">
                <a:solidFill>
                  <a:schemeClr val="bg1"/>
                </a:solidFill>
                <a:latin typeface="Montserrat" pitchFamily="2" charset="77"/>
              </a:rPr>
              <a:t>tincidunt</a:t>
            </a:r>
            <a:r>
              <a:rPr lang="en-GB" sz="2800" dirty="0">
                <a:solidFill>
                  <a:schemeClr val="bg1"/>
                </a:solidFill>
                <a:latin typeface="Montserrat" pitchFamily="2" charset="77"/>
              </a:rPr>
              <a:t> </a:t>
            </a:r>
            <a:r>
              <a:rPr lang="en-GB" sz="2800" dirty="0" err="1">
                <a:solidFill>
                  <a:schemeClr val="bg1"/>
                </a:solidFill>
                <a:latin typeface="Montserrat" pitchFamily="2" charset="77"/>
              </a:rPr>
              <a:t>ut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r>
              <a:rPr lang="en-GB" sz="2800" dirty="0" err="1">
                <a:solidFill>
                  <a:schemeClr val="bg1"/>
                </a:solidFill>
                <a:latin typeface="Montserrat" pitchFamily="2" charset="77"/>
              </a:rPr>
              <a:t>elitsed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a:t>
            </a:r>
            <a:endParaRPr lang="en-GB" sz="2800" dirty="0">
              <a:solidFill>
                <a:schemeClr val="bg1"/>
              </a:solidFill>
              <a:latin typeface="Montserrat" pitchFamily="2" charset="77"/>
            </a:endParaRPr>
          </a:p>
        </p:txBody>
      </p:sp>
      <p:pic>
        <p:nvPicPr>
          <p:cNvPr id="38" name="Picture 37">
            <a:extLst>
              <a:ext uri="{FF2B5EF4-FFF2-40B4-BE49-F238E27FC236}">
                <a16:creationId xmlns:a16="http://schemas.microsoft.com/office/drawing/2014/main" id="{6DD2D98C-69DF-1F4C-B9EB-D73E22D756A0}"/>
              </a:ext>
            </a:extLst>
          </p:cNvPr>
          <p:cNvPicPr>
            <a:picLocks noChangeAspect="1"/>
          </p:cNvPicPr>
          <p:nvPr userDrawn="1"/>
        </p:nvPicPr>
        <p:blipFill rotWithShape="1">
          <a:blip r:embed="rId2"/>
          <a:srcRect r="10267"/>
          <a:stretch/>
        </p:blipFill>
        <p:spPr>
          <a:xfrm>
            <a:off x="9316589" y="925550"/>
            <a:ext cx="2875404" cy="5932449"/>
          </a:xfrm>
          <a:prstGeom prst="rect">
            <a:avLst/>
          </a:prstGeom>
        </p:spPr>
      </p:pic>
    </p:spTree>
    <p:extLst>
      <p:ext uri="{BB962C8B-B14F-4D97-AF65-F5344CB8AC3E}">
        <p14:creationId xmlns:p14="http://schemas.microsoft.com/office/powerpoint/2010/main" val="406610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260F41-96E6-3548-809C-D8BAF744DEF8}"/>
              </a:ext>
            </a:extLst>
          </p:cNvPr>
          <p:cNvSpPr/>
          <p:nvPr userDrawn="1"/>
        </p:nvSpPr>
        <p:spPr>
          <a:xfrm>
            <a:off x="0" y="-1"/>
            <a:ext cx="3531990" cy="6857999"/>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4" name="Picture 3">
            <a:extLst>
              <a:ext uri="{FF2B5EF4-FFF2-40B4-BE49-F238E27FC236}">
                <a16:creationId xmlns:a16="http://schemas.microsoft.com/office/drawing/2014/main" id="{67973A37-25F9-AB49-885A-F2DF08833AE3}"/>
              </a:ext>
            </a:extLst>
          </p:cNvPr>
          <p:cNvPicPr>
            <a:picLocks noChangeAspect="1"/>
          </p:cNvPicPr>
          <p:nvPr userDrawn="1"/>
        </p:nvPicPr>
        <p:blipFill>
          <a:blip r:embed="rId2"/>
          <a:stretch>
            <a:fillRect/>
          </a:stretch>
        </p:blipFill>
        <p:spPr>
          <a:xfrm>
            <a:off x="-9702" y="301082"/>
            <a:ext cx="3541692" cy="6556917"/>
          </a:xfrm>
          <a:prstGeom prst="rect">
            <a:avLst/>
          </a:prstGeom>
        </p:spPr>
      </p:pic>
      <p:sp>
        <p:nvSpPr>
          <p:cNvPr id="10" name="Text Placeholder 5">
            <a:extLst>
              <a:ext uri="{FF2B5EF4-FFF2-40B4-BE49-F238E27FC236}">
                <a16:creationId xmlns:a16="http://schemas.microsoft.com/office/drawing/2014/main" id="{131FAA9D-859A-7B41-A86A-3F6C30C246DC}"/>
              </a:ext>
            </a:extLst>
          </p:cNvPr>
          <p:cNvSpPr>
            <a:spLocks noGrp="1"/>
          </p:cNvSpPr>
          <p:nvPr>
            <p:ph type="body" sz="quarter" idx="10" hasCustomPrompt="1"/>
          </p:nvPr>
        </p:nvSpPr>
        <p:spPr>
          <a:xfrm>
            <a:off x="4438470" y="492048"/>
            <a:ext cx="6488610" cy="11233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rgbClr val="434A5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solidFill>
                  <a:schemeClr val="bg1"/>
                </a:solidFill>
                <a:latin typeface="Montserrat" pitchFamily="2" charset="77"/>
              </a:rPr>
              <a:t>LOREM IPSUM DOLOR SIT AMET, CONSECTETUER ADIPISCING </a:t>
            </a:r>
          </a:p>
        </p:txBody>
      </p:sp>
    </p:spTree>
    <p:extLst>
      <p:ext uri="{BB962C8B-B14F-4D97-AF65-F5344CB8AC3E}">
        <p14:creationId xmlns:p14="http://schemas.microsoft.com/office/powerpoint/2010/main" val="236897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38FFB0A1-D179-DF46-946C-EA6F135935AB}"/>
              </a:ext>
            </a:extLst>
          </p:cNvPr>
          <p:cNvSpPr>
            <a:spLocks noGrp="1"/>
          </p:cNvSpPr>
          <p:nvPr>
            <p:ph type="body" sz="quarter" idx="11" hasCustomPrompt="1"/>
          </p:nvPr>
        </p:nvSpPr>
        <p:spPr>
          <a:xfrm>
            <a:off x="945776" y="2087340"/>
            <a:ext cx="10300447" cy="3480635"/>
          </a:xfrm>
          <a:prstGeom prst="rect">
            <a:avLst/>
          </a:prstGeom>
        </p:spPr>
        <p:txBody>
          <a:bodyPr/>
          <a:lstStyle>
            <a:lvl1pPr marL="0" indent="0">
              <a:buFontTx/>
              <a:buNone/>
              <a:defRPr b="0" i="0">
                <a:solidFill>
                  <a:srgbClr val="434A51"/>
                </a:solidFill>
                <a:latin typeface="Montserrat Light" pitchFamily="2" charset="77"/>
              </a:defRPr>
            </a:lvl1pPr>
          </a:lstStyle>
          <a:p>
            <a:r>
              <a:rPr lang="en-GB" sz="2800" dirty="0">
                <a:solidFill>
                  <a:schemeClr val="bg1"/>
                </a:solidFill>
                <a:latin typeface="Montserrat" pitchFamily="2" charset="77"/>
              </a:rPr>
              <a:t>Lorem ipsum </a:t>
            </a:r>
            <a:r>
              <a:rPr lang="en-GB" sz="2800" dirty="0" err="1">
                <a:solidFill>
                  <a:schemeClr val="bg1"/>
                </a:solidFill>
                <a:latin typeface="Montserrat" pitchFamily="2" charset="77"/>
              </a:rPr>
              <a:t>dolor</a:t>
            </a:r>
            <a:r>
              <a:rPr lang="en-GB" sz="2800" dirty="0">
                <a:solidFill>
                  <a:schemeClr val="bg1"/>
                </a:solidFill>
                <a:latin typeface="Montserrat" pitchFamily="2" charset="77"/>
              </a:rPr>
              <a:t> sit </a:t>
            </a:r>
            <a:r>
              <a:rPr lang="en-GB" sz="2800" dirty="0" err="1">
                <a:solidFill>
                  <a:schemeClr val="bg1"/>
                </a:solidFill>
                <a:latin typeface="Montserrat" pitchFamily="2" charset="77"/>
              </a:rPr>
              <a:t>amet</a:t>
            </a:r>
            <a:r>
              <a:rPr lang="en-GB" sz="2800" dirty="0">
                <a:solidFill>
                  <a:schemeClr val="bg1"/>
                </a:solidFill>
                <a:latin typeface="Montserrat" pitchFamily="2" charset="77"/>
              </a:rPr>
              <a:t>, </a:t>
            </a:r>
            <a:r>
              <a:rPr lang="en-GB" sz="2800" dirty="0" err="1">
                <a:solidFill>
                  <a:schemeClr val="bg1"/>
                </a:solidFill>
                <a:latin typeface="Montserrat" pitchFamily="2" charset="77"/>
              </a:rPr>
              <a:t>consectetuer</a:t>
            </a:r>
            <a:r>
              <a:rPr lang="en-GB" sz="2800" dirty="0">
                <a:solidFill>
                  <a:schemeClr val="bg1"/>
                </a:solidFill>
                <a:latin typeface="Montserrat" pitchFamily="2" charset="77"/>
              </a:rPr>
              <a:t> </a:t>
            </a:r>
            <a:r>
              <a:rPr lang="en-GB" sz="2800" dirty="0" err="1">
                <a:solidFill>
                  <a:schemeClr val="bg1"/>
                </a:solidFill>
                <a:latin typeface="Montserrat" pitchFamily="2" charset="77"/>
              </a:rPr>
              <a:t>adipiscing</a:t>
            </a:r>
            <a:r>
              <a:rPr lang="en-GB" sz="2800" dirty="0">
                <a:solidFill>
                  <a:schemeClr val="bg1"/>
                </a:solidFill>
                <a:latin typeface="Montserrat" pitchFamily="2" charset="77"/>
              </a:rPr>
              <a:t> </a:t>
            </a:r>
            <a:br>
              <a:rPr lang="en-GB" sz="2800" dirty="0">
                <a:solidFill>
                  <a:schemeClr val="bg1"/>
                </a:solidFill>
                <a:latin typeface="Montserrat" pitchFamily="2" charset="77"/>
              </a:rPr>
            </a:br>
            <a:r>
              <a:rPr lang="en-GB" sz="2800" dirty="0" err="1">
                <a:solidFill>
                  <a:schemeClr val="bg1"/>
                </a:solidFill>
                <a:latin typeface="Montserrat" pitchFamily="2" charset="77"/>
              </a:rPr>
              <a:t>sed</a:t>
            </a:r>
            <a:r>
              <a:rPr lang="en-GB" sz="2800" dirty="0">
                <a:solidFill>
                  <a:schemeClr val="bg1"/>
                </a:solidFill>
                <a:latin typeface="Montserrat" pitchFamily="2" charset="77"/>
              </a:rPr>
              <a:t> </a:t>
            </a:r>
            <a:r>
              <a:rPr lang="en-GB" sz="2800" dirty="0" err="1">
                <a:solidFill>
                  <a:schemeClr val="bg1"/>
                </a:solidFill>
                <a:latin typeface="Montserrat" pitchFamily="2" charset="77"/>
              </a:rPr>
              <a:t>diam</a:t>
            </a:r>
            <a:r>
              <a:rPr lang="en-GB" sz="2800" dirty="0">
                <a:solidFill>
                  <a:schemeClr val="bg1"/>
                </a:solidFill>
                <a:latin typeface="Montserrat" pitchFamily="2" charset="77"/>
              </a:rPr>
              <a:t> </a:t>
            </a:r>
            <a:r>
              <a:rPr lang="en-GB" sz="2800" dirty="0" err="1">
                <a:solidFill>
                  <a:schemeClr val="bg1"/>
                </a:solidFill>
                <a:latin typeface="Montserrat" pitchFamily="2" charset="77"/>
              </a:rPr>
              <a:t>nonummy</a:t>
            </a:r>
            <a:r>
              <a:rPr lang="en-GB" sz="2800" dirty="0">
                <a:solidFill>
                  <a:schemeClr val="bg1"/>
                </a:solidFill>
                <a:latin typeface="Montserrat" pitchFamily="2" charset="77"/>
              </a:rPr>
              <a:t> </a:t>
            </a:r>
            <a:r>
              <a:rPr lang="en-GB" sz="2800" dirty="0" err="1">
                <a:solidFill>
                  <a:schemeClr val="bg1"/>
                </a:solidFill>
                <a:latin typeface="Montserrat" pitchFamily="2" charset="77"/>
              </a:rPr>
              <a:t>nibh</a:t>
            </a:r>
            <a:r>
              <a:rPr lang="en-GB" sz="2800" dirty="0">
                <a:solidFill>
                  <a:schemeClr val="bg1"/>
                </a:solidFill>
                <a:latin typeface="Montserrat" pitchFamily="2" charset="77"/>
              </a:rPr>
              <a:t> </a:t>
            </a:r>
            <a:r>
              <a:rPr lang="en-GB" sz="2800" dirty="0" err="1">
                <a:solidFill>
                  <a:schemeClr val="bg1"/>
                </a:solidFill>
                <a:latin typeface="Montserrat" pitchFamily="2" charset="77"/>
              </a:rPr>
              <a:t>euismod</a:t>
            </a:r>
            <a:r>
              <a:rPr lang="en-GB" sz="2800" dirty="0">
                <a:solidFill>
                  <a:schemeClr val="bg1"/>
                </a:solidFill>
                <a:latin typeface="Montserrat" pitchFamily="2" charset="77"/>
              </a:rPr>
              <a:t> </a:t>
            </a:r>
            <a:r>
              <a:rPr lang="en-GB" sz="2800" dirty="0" err="1">
                <a:solidFill>
                  <a:schemeClr val="bg1"/>
                </a:solidFill>
                <a:latin typeface="Montserrat" pitchFamily="2" charset="77"/>
              </a:rPr>
              <a:t>tincidunt</a:t>
            </a:r>
            <a:r>
              <a:rPr lang="en-GB" sz="2800" dirty="0">
                <a:solidFill>
                  <a:schemeClr val="bg1"/>
                </a:solidFill>
                <a:latin typeface="Montserrat" pitchFamily="2" charset="77"/>
              </a:rPr>
              <a:t> </a:t>
            </a:r>
            <a:r>
              <a:rPr lang="en-GB" sz="2800" dirty="0" err="1">
                <a:solidFill>
                  <a:schemeClr val="bg1"/>
                </a:solidFill>
                <a:latin typeface="Montserrat" pitchFamily="2" charset="77"/>
              </a:rPr>
              <a:t>ut</a:t>
            </a:r>
            <a:r>
              <a:rPr lang="en-GB" sz="2800" dirty="0">
                <a:solidFill>
                  <a:schemeClr val="bg1"/>
                </a:solidFill>
                <a:latin typeface="Montserrat" pitchFamily="2" charset="77"/>
              </a:rPr>
              <a:t> </a:t>
            </a:r>
            <a:r>
              <a:rPr lang="en-GB" sz="2800" dirty="0" err="1">
                <a:solidFill>
                  <a:schemeClr val="bg1"/>
                </a:solidFill>
                <a:latin typeface="Montserrat" pitchFamily="2" charset="77"/>
              </a:rPr>
              <a:t>laoreet</a:t>
            </a:r>
            <a:r>
              <a:rPr lang="en-GB" sz="2800" dirty="0">
                <a:solidFill>
                  <a:schemeClr val="bg1"/>
                </a:solidFill>
                <a:latin typeface="Montserrat" pitchFamily="2" charset="77"/>
              </a:rPr>
              <a:t> dolore magna </a:t>
            </a:r>
            <a:r>
              <a:rPr lang="en-GB" sz="2800" dirty="0" err="1">
                <a:solidFill>
                  <a:schemeClr val="bg1"/>
                </a:solidFill>
                <a:latin typeface="Montserrat" pitchFamily="2" charset="77"/>
              </a:rPr>
              <a:t>aliquam</a:t>
            </a:r>
            <a:r>
              <a:rPr lang="en-GB" sz="2800" dirty="0">
                <a:solidFill>
                  <a:schemeClr val="bg1"/>
                </a:solidFill>
                <a:latin typeface="Montserrat" pitchFamily="2" charset="77"/>
              </a:rPr>
              <a:t> </a:t>
            </a:r>
            <a:r>
              <a:rPr lang="en-GB" sz="2800" dirty="0" err="1">
                <a:solidFill>
                  <a:schemeClr val="bg1"/>
                </a:solidFill>
                <a:latin typeface="Montserrat" pitchFamily="2" charset="77"/>
              </a:rPr>
              <a:t>erat</a:t>
            </a:r>
            <a:r>
              <a:rPr lang="en-GB" sz="2800" dirty="0">
                <a:solidFill>
                  <a:schemeClr val="bg1"/>
                </a:solidFill>
                <a:latin typeface="Montserrat" pitchFamily="2" charset="77"/>
              </a:rPr>
              <a:t> </a:t>
            </a:r>
            <a:r>
              <a:rPr lang="en-GB" sz="2800" dirty="0" err="1">
                <a:solidFill>
                  <a:schemeClr val="bg1"/>
                </a:solidFill>
                <a:latin typeface="Montserrat" pitchFamily="2" charset="77"/>
              </a:rPr>
              <a:t>volutpatt</a:t>
            </a:r>
            <a:endParaRPr lang="en-GB" sz="2800" dirty="0">
              <a:solidFill>
                <a:schemeClr val="bg1"/>
              </a:solidFill>
              <a:latin typeface="Montserrat" pitchFamily="2" charset="77"/>
            </a:endParaRPr>
          </a:p>
        </p:txBody>
      </p:sp>
      <p:sp>
        <p:nvSpPr>
          <p:cNvPr id="6" name="Rectangle 5">
            <a:extLst>
              <a:ext uri="{FF2B5EF4-FFF2-40B4-BE49-F238E27FC236}">
                <a16:creationId xmlns:a16="http://schemas.microsoft.com/office/drawing/2014/main" id="{9D50A6C7-5046-8346-A2B9-29B8B10A65FD}"/>
              </a:ext>
            </a:extLst>
          </p:cNvPr>
          <p:cNvSpPr/>
          <p:nvPr userDrawn="1"/>
        </p:nvSpPr>
        <p:spPr>
          <a:xfrm>
            <a:off x="0" y="1"/>
            <a:ext cx="12192000" cy="165038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Text Placeholder 5">
            <a:extLst>
              <a:ext uri="{FF2B5EF4-FFF2-40B4-BE49-F238E27FC236}">
                <a16:creationId xmlns:a16="http://schemas.microsoft.com/office/drawing/2014/main" id="{C1C265C2-1148-3247-A142-27369C9FC630}"/>
              </a:ext>
            </a:extLst>
          </p:cNvPr>
          <p:cNvSpPr>
            <a:spLocks noGrp="1"/>
          </p:cNvSpPr>
          <p:nvPr>
            <p:ph type="body" sz="quarter" idx="10" hasCustomPrompt="1"/>
          </p:nvPr>
        </p:nvSpPr>
        <p:spPr>
          <a:xfrm>
            <a:off x="945777" y="397203"/>
            <a:ext cx="10300446" cy="1034032"/>
          </a:xfrm>
          <a:prstGeom prst="rect">
            <a:avLst/>
          </a:prstGeom>
        </p:spPr>
        <p:txBody>
          <a:bodyPr/>
          <a:lstStyle>
            <a:lvl1pPr marL="0" indent="0">
              <a:lnSpc>
                <a:spcPct val="100000"/>
              </a:lnSpc>
              <a:buNone/>
              <a:defRPr sz="3000" b="1">
                <a:solidFill>
                  <a:schemeClr val="bg1"/>
                </a:solidFill>
              </a:defRPr>
            </a:lvl1pPr>
          </a:lstStyle>
          <a:p>
            <a:r>
              <a:rPr lang="en-GB" sz="2800" dirty="0">
                <a:solidFill>
                  <a:schemeClr val="bg1"/>
                </a:solidFill>
                <a:latin typeface="Montserrat" pitchFamily="2" charset="77"/>
              </a:rPr>
              <a:t>LOREM IPSUM DOLOR SIT AMET, CONSECTETUER ADIPISCING ELIT SED DIAM NONUMMY NIBH</a:t>
            </a:r>
          </a:p>
        </p:txBody>
      </p:sp>
    </p:spTree>
    <p:extLst>
      <p:ext uri="{BB962C8B-B14F-4D97-AF65-F5344CB8AC3E}">
        <p14:creationId xmlns:p14="http://schemas.microsoft.com/office/powerpoint/2010/main" val="157001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C55D7E-95EE-BE42-B267-BEA586D339DE}"/>
              </a:ext>
            </a:extLst>
          </p:cNvPr>
          <p:cNvSpPr/>
          <p:nvPr userDrawn="1"/>
        </p:nvSpPr>
        <p:spPr>
          <a:xfrm>
            <a:off x="0" y="1"/>
            <a:ext cx="12192000" cy="216673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ext Placeholder 5">
            <a:extLst>
              <a:ext uri="{FF2B5EF4-FFF2-40B4-BE49-F238E27FC236}">
                <a16:creationId xmlns:a16="http://schemas.microsoft.com/office/drawing/2014/main" id="{5702C8CD-E3ED-A74D-A2BC-AAF4134B53C1}"/>
              </a:ext>
            </a:extLst>
          </p:cNvPr>
          <p:cNvSpPr>
            <a:spLocks noGrp="1"/>
          </p:cNvSpPr>
          <p:nvPr>
            <p:ph type="body" sz="quarter" idx="10" hasCustomPrompt="1"/>
          </p:nvPr>
        </p:nvSpPr>
        <p:spPr>
          <a:xfrm>
            <a:off x="1038731" y="576470"/>
            <a:ext cx="10114537" cy="974034"/>
          </a:xfrm>
          <a:prstGeom prst="rect">
            <a:avLst/>
          </a:prstGeom>
        </p:spPr>
        <p:txBody>
          <a:bodyPr/>
          <a:lstStyle>
            <a:lvl1pPr marL="0" indent="0">
              <a:lnSpc>
                <a:spcPct val="100000"/>
              </a:lnSpc>
              <a:buNone/>
              <a:defRPr sz="3000" b="1">
                <a:solidFill>
                  <a:schemeClr val="bg1"/>
                </a:solidFill>
              </a:defRPr>
            </a:lvl1pPr>
          </a:lstStyle>
          <a:p>
            <a:r>
              <a:rPr lang="en-GB" sz="2800" dirty="0">
                <a:solidFill>
                  <a:schemeClr val="bg1"/>
                </a:solidFill>
                <a:latin typeface="Montserrat" pitchFamily="2" charset="77"/>
              </a:rPr>
              <a:t>LOREM IPSUM DOLOR SIT AMET, CONSECTETUER ADIPISCING ELIT SED DIAM NONUMMY NIBH</a:t>
            </a:r>
          </a:p>
        </p:txBody>
      </p:sp>
    </p:spTree>
    <p:extLst>
      <p:ext uri="{BB962C8B-B14F-4D97-AF65-F5344CB8AC3E}">
        <p14:creationId xmlns:p14="http://schemas.microsoft.com/office/powerpoint/2010/main" val="276558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D2427E-2313-B748-9EA8-180402C63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EBF43-B43D-3C40-BE0C-871342B79897}" type="datetimeFigureOut">
              <a:rPr lang="en-GB" smtClean="0"/>
              <a:t>01/03/2024</a:t>
            </a:fld>
            <a:endParaRPr lang="en-GB"/>
          </a:p>
        </p:txBody>
      </p:sp>
      <p:sp>
        <p:nvSpPr>
          <p:cNvPr id="5" name="Footer Placeholder 4">
            <a:extLst>
              <a:ext uri="{FF2B5EF4-FFF2-40B4-BE49-F238E27FC236}">
                <a16:creationId xmlns:a16="http://schemas.microsoft.com/office/drawing/2014/main" id="{DB9AC408-A950-334D-8091-CF72ED2CF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CBB5A8-BC26-8541-AE7F-EE024D0F6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8EA9-55C7-2644-BA46-A844C0BC13D4}" type="slidenum">
              <a:rPr lang="en-GB" smtClean="0"/>
              <a:t>‹#›</a:t>
            </a:fld>
            <a:endParaRPr lang="en-GB"/>
          </a:p>
        </p:txBody>
      </p:sp>
    </p:spTree>
    <p:extLst>
      <p:ext uri="{BB962C8B-B14F-4D97-AF65-F5344CB8AC3E}">
        <p14:creationId xmlns:p14="http://schemas.microsoft.com/office/powerpoint/2010/main" val="19756071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4" r:id="rId4"/>
    <p:sldLayoutId id="2147483662" r:id="rId5"/>
    <p:sldLayoutId id="2147483663" r:id="rId6"/>
    <p:sldLayoutId id="2147483650" r:id="rId7"/>
    <p:sldLayoutId id="2147483651" r:id="rId8"/>
    <p:sldLayoutId id="2147483658" r:id="rId9"/>
    <p:sldLayoutId id="2147483659" r:id="rId10"/>
    <p:sldLayoutId id="2147483657" r:id="rId11"/>
    <p:sldLayoutId id="2147483652" r:id="rId12"/>
    <p:sldLayoutId id="2147483661" r:id="rId13"/>
    <p:sldLayoutId id="2147483656" r:id="rId14"/>
    <p:sldLayoutId id="214748365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uurverdubbelaars.nl/our-360-model-of-environmental-sustainability/" TargetMode="External"/><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2E63195-D8AE-F74E-8A6D-E26C26D5426B}"/>
              </a:ext>
            </a:extLst>
          </p:cNvPr>
          <p:cNvSpPr>
            <a:spLocks noGrp="1"/>
          </p:cNvSpPr>
          <p:nvPr>
            <p:ph type="body" sz="quarter" idx="10"/>
          </p:nvPr>
        </p:nvSpPr>
        <p:spPr/>
        <p:txBody>
          <a:bodyPr/>
          <a:lstStyle/>
          <a:p>
            <a:r>
              <a:rPr lang="en-GB" dirty="0"/>
              <a:t>BEDRIJF – KETEN - PLANEET</a:t>
            </a:r>
          </a:p>
        </p:txBody>
      </p:sp>
      <p:sp>
        <p:nvSpPr>
          <p:cNvPr id="15" name="Text Placeholder 14">
            <a:extLst>
              <a:ext uri="{FF2B5EF4-FFF2-40B4-BE49-F238E27FC236}">
                <a16:creationId xmlns:a16="http://schemas.microsoft.com/office/drawing/2014/main" id="{55788761-B5C4-2846-AE04-DA9376655422}"/>
              </a:ext>
            </a:extLst>
          </p:cNvPr>
          <p:cNvSpPr>
            <a:spLocks noGrp="1"/>
          </p:cNvSpPr>
          <p:nvPr>
            <p:ph type="body" sz="quarter" idx="11"/>
          </p:nvPr>
        </p:nvSpPr>
        <p:spPr/>
        <p:txBody>
          <a:bodyPr/>
          <a:lstStyle/>
          <a:p>
            <a:r>
              <a:rPr lang="en-GB" dirty="0" err="1"/>
              <a:t>Werkboek</a:t>
            </a:r>
            <a:r>
              <a:rPr lang="en-GB" dirty="0"/>
              <a:t> </a:t>
            </a:r>
            <a:r>
              <a:rPr lang="en-GB" dirty="0" err="1"/>
              <a:t>kwantitatieve</a:t>
            </a:r>
            <a:r>
              <a:rPr lang="en-GB" dirty="0"/>
              <a:t> </a:t>
            </a:r>
            <a:r>
              <a:rPr lang="en-GB" dirty="0" err="1"/>
              <a:t>materialiteitsanalyse</a:t>
            </a:r>
            <a:endParaRPr lang="en-GB" dirty="0"/>
          </a:p>
          <a:p>
            <a:r>
              <a:rPr lang="en-GB" dirty="0"/>
              <a:t>September 2022</a:t>
            </a:r>
          </a:p>
          <a:p>
            <a:endParaRPr lang="en-GB" dirty="0"/>
          </a:p>
        </p:txBody>
      </p:sp>
    </p:spTree>
    <p:extLst>
      <p:ext uri="{BB962C8B-B14F-4D97-AF65-F5344CB8AC3E}">
        <p14:creationId xmlns:p14="http://schemas.microsoft.com/office/powerpoint/2010/main" val="312880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0579-667B-8090-CFD0-D59F76AC506F}"/>
              </a:ext>
            </a:extLst>
          </p:cNvPr>
          <p:cNvSpPr txBox="1">
            <a:spLocks/>
          </p:cNvSpPr>
          <p:nvPr/>
        </p:nvSpPr>
        <p:spPr>
          <a:xfrm>
            <a:off x="347232" y="412371"/>
            <a:ext cx="10248496" cy="4016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solidFill>
                  <a:schemeClr val="bg1"/>
                </a:solidFill>
                <a:latin typeface="Montserrat" panose="02000505000000020004" pitchFamily="2" charset="77"/>
              </a:rPr>
              <a:t>BEDRIJF – KETEN - PLANEET</a:t>
            </a:r>
            <a:endParaRPr lang="nl-NL" sz="3200" b="1" dirty="0">
              <a:solidFill>
                <a:srgbClr val="FF0000"/>
              </a:solidFill>
              <a:latin typeface="Montserrat" panose="02000505000000020004" pitchFamily="2" charset="77"/>
            </a:endParaRPr>
          </a:p>
        </p:txBody>
      </p:sp>
      <p:sp>
        <p:nvSpPr>
          <p:cNvPr id="3" name="TextBox 2">
            <a:extLst>
              <a:ext uri="{FF2B5EF4-FFF2-40B4-BE49-F238E27FC236}">
                <a16:creationId xmlns:a16="http://schemas.microsoft.com/office/drawing/2014/main" id="{1E1BCC62-9679-9C96-81AE-EE087DF56A54}"/>
              </a:ext>
            </a:extLst>
          </p:cNvPr>
          <p:cNvSpPr txBox="1"/>
          <p:nvPr/>
        </p:nvSpPr>
        <p:spPr>
          <a:xfrm>
            <a:off x="347232" y="1518483"/>
            <a:ext cx="9796009" cy="4482637"/>
          </a:xfrm>
          <a:prstGeom prst="rect">
            <a:avLst/>
          </a:prstGeom>
          <a:noFill/>
        </p:spPr>
        <p:txBody>
          <a:bodyPr wrap="square" rtlCol="0">
            <a:spAutoFit/>
          </a:bodyPr>
          <a:lstStyle/>
          <a:p>
            <a:pPr marL="342900" indent="-342900" algn="l">
              <a:lnSpc>
                <a:spcPct val="150000"/>
              </a:lnSpc>
              <a:buFont typeface="+mj-lt"/>
              <a:buAutoNum type="arabicPeriod"/>
            </a:pPr>
            <a:r>
              <a:rPr lang="nl-NL" sz="1600" dirty="0">
                <a:solidFill>
                  <a:schemeClr val="bg1"/>
                </a:solidFill>
                <a:latin typeface="Montserrat" pitchFamily="2" charset="77"/>
              </a:rPr>
              <a:t>In deze oefening maak je inzichtelijk hoe jouw bedrijf zich verhoudt tot de keten en de planeet. Op welke manier heeft jouw bedrijf een impact en op welke manier ben je afhankelijk van natuurlijk kapitaal?</a:t>
            </a:r>
          </a:p>
          <a:p>
            <a:pPr marL="342900" indent="-342900" algn="l">
              <a:lnSpc>
                <a:spcPct val="150000"/>
              </a:lnSpc>
              <a:buFont typeface="+mj-lt"/>
              <a:buAutoNum type="arabicPeriod"/>
            </a:pPr>
            <a:endParaRPr lang="nl-NL" sz="1600" dirty="0">
              <a:solidFill>
                <a:schemeClr val="bg1"/>
              </a:solidFill>
              <a:latin typeface="Montserrat" pitchFamily="2" charset="77"/>
            </a:endParaRPr>
          </a:p>
          <a:p>
            <a:pPr marL="342900" indent="-342900" algn="l">
              <a:lnSpc>
                <a:spcPct val="150000"/>
              </a:lnSpc>
              <a:buFont typeface="+mj-lt"/>
              <a:buAutoNum type="arabicPeriod"/>
            </a:pPr>
            <a:r>
              <a:rPr lang="nl-NL" sz="1600" dirty="0">
                <a:solidFill>
                  <a:schemeClr val="bg1"/>
                </a:solidFill>
                <a:latin typeface="Montserrat" pitchFamily="2" charset="77"/>
              </a:rPr>
              <a:t>Grote kans dat jouw bedrijf met een variëteit aan producten werkt. Vul in dat geval de oefening in voor de commodity waarmee je een pilot project wilt starten of waar je de grootste materialiteit ziet (grootste aandeel in totale productaanbod, grootste milieu issues, grootste risico’s/kansen).</a:t>
            </a:r>
          </a:p>
          <a:p>
            <a:pPr marL="342900" indent="-342900" algn="l">
              <a:lnSpc>
                <a:spcPct val="150000"/>
              </a:lnSpc>
              <a:buFont typeface="+mj-lt"/>
              <a:buAutoNum type="arabicPeriod"/>
            </a:pPr>
            <a:endParaRPr lang="nl-NL" sz="1600" dirty="0">
              <a:solidFill>
                <a:schemeClr val="bg1"/>
              </a:solidFill>
              <a:latin typeface="Montserrat" pitchFamily="2" charset="77"/>
            </a:endParaRPr>
          </a:p>
          <a:p>
            <a:pPr marL="342900" indent="-342900">
              <a:lnSpc>
                <a:spcPct val="150000"/>
              </a:lnSpc>
              <a:buFont typeface="+mj-lt"/>
              <a:buAutoNum type="arabicPeriod"/>
            </a:pPr>
            <a:r>
              <a:rPr lang="nl-NL" sz="1600" dirty="0">
                <a:solidFill>
                  <a:schemeClr val="bg1"/>
                </a:solidFill>
                <a:latin typeface="Montserrat" pitchFamily="2" charset="77"/>
              </a:rPr>
              <a:t>Ga uit van je weet en maak een inschatting. Het doel van deze oefening is nader te verkennen hoe je de risico’s, verantwoordelijkheden en kansen vanuit jouw bedrijf begrijpt en welke informatie en kennis je hier eventueel nog mist en nodig hebt.</a:t>
            </a:r>
          </a:p>
        </p:txBody>
      </p:sp>
    </p:spTree>
    <p:extLst>
      <p:ext uri="{BB962C8B-B14F-4D97-AF65-F5344CB8AC3E}">
        <p14:creationId xmlns:p14="http://schemas.microsoft.com/office/powerpoint/2010/main" val="114095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227F668-6852-E2DD-F968-F12E058DAEF0}"/>
              </a:ext>
            </a:extLst>
          </p:cNvPr>
          <p:cNvSpPr/>
          <p:nvPr/>
        </p:nvSpPr>
        <p:spPr>
          <a:xfrm>
            <a:off x="-1" y="-43423"/>
            <a:ext cx="12192001" cy="1191585"/>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32B98A2F-4616-2577-8D74-C313F6B72CA3}"/>
              </a:ext>
            </a:extLst>
          </p:cNvPr>
          <p:cNvGraphicFramePr/>
          <p:nvPr>
            <p:extLst>
              <p:ext uri="{D42A27DB-BD31-4B8C-83A1-F6EECF244321}">
                <p14:modId xmlns:p14="http://schemas.microsoft.com/office/powerpoint/2010/main" val="2205032087"/>
              </p:ext>
            </p:extLst>
          </p:nvPr>
        </p:nvGraphicFramePr>
        <p:xfrm>
          <a:off x="181428" y="2673348"/>
          <a:ext cx="11829143" cy="537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A09C4515-5637-634F-C04F-82A2A87E8B55}"/>
              </a:ext>
            </a:extLst>
          </p:cNvPr>
          <p:cNvSpPr/>
          <p:nvPr/>
        </p:nvSpPr>
        <p:spPr>
          <a:xfrm>
            <a:off x="181428" y="2998709"/>
            <a:ext cx="11829143" cy="712409"/>
          </a:xfrm>
          <a:prstGeom prst="rect">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latin typeface="Montserrat" panose="00000500000000000000" pitchFamily="2" charset="0"/>
              </a:rPr>
              <a:t>Jouw</a:t>
            </a:r>
            <a:r>
              <a:rPr lang="en-GB" sz="2000" b="1" dirty="0">
                <a:latin typeface="Montserrat" panose="00000500000000000000" pitchFamily="2" charset="0"/>
              </a:rPr>
              <a:t> </a:t>
            </a:r>
            <a:r>
              <a:rPr lang="en-GB" sz="2000" b="1" dirty="0" err="1">
                <a:latin typeface="Montserrat" panose="00000500000000000000" pitchFamily="2" charset="0"/>
              </a:rPr>
              <a:t>bedrijf</a:t>
            </a:r>
            <a:endParaRPr lang="en-GB" sz="2000" b="1" dirty="0">
              <a:latin typeface="Montserrat" panose="00000500000000000000" pitchFamily="2" charset="0"/>
            </a:endParaRPr>
          </a:p>
        </p:txBody>
      </p:sp>
      <p:sp>
        <p:nvSpPr>
          <p:cNvPr id="8" name="TextBox 7">
            <a:extLst>
              <a:ext uri="{FF2B5EF4-FFF2-40B4-BE49-F238E27FC236}">
                <a16:creationId xmlns:a16="http://schemas.microsoft.com/office/drawing/2014/main" id="{12D9E12E-01A8-46FD-019B-F170F5D7E571}"/>
              </a:ext>
            </a:extLst>
          </p:cNvPr>
          <p:cNvSpPr txBox="1"/>
          <p:nvPr/>
        </p:nvSpPr>
        <p:spPr>
          <a:xfrm>
            <a:off x="181428" y="1546771"/>
            <a:ext cx="11829143" cy="1323439"/>
          </a:xfrm>
          <a:prstGeom prst="rect">
            <a:avLst/>
          </a:prstGeom>
          <a:solidFill>
            <a:schemeClr val="accent3">
              <a:lumMod val="20000"/>
              <a:lumOff val="80000"/>
            </a:schemeClr>
          </a:solidFill>
        </p:spPr>
        <p:txBody>
          <a:bodyPr wrap="square" rtlCol="0">
            <a:spAutoFit/>
          </a:bodyPr>
          <a:lstStyle/>
          <a:p>
            <a:pPr marL="342900" indent="-342900">
              <a:buFont typeface="+mj-lt"/>
              <a:buAutoNum type="arabicPeriod"/>
            </a:pPr>
            <a:r>
              <a:rPr lang="en-GB" sz="1400" dirty="0" err="1">
                <a:latin typeface="Montserrat" panose="00000500000000000000" pitchFamily="2" charset="0"/>
              </a:rPr>
              <a:t>Benoem</a:t>
            </a:r>
            <a:r>
              <a:rPr lang="en-GB" sz="1400" dirty="0">
                <a:latin typeface="Montserrat" panose="00000500000000000000" pitchFamily="2" charset="0"/>
              </a:rPr>
              <a:t> de </a:t>
            </a:r>
            <a:r>
              <a:rPr lang="en-GB" sz="1400" dirty="0" err="1">
                <a:latin typeface="Montserrat" panose="00000500000000000000" pitchFamily="2" charset="0"/>
              </a:rPr>
              <a:t>verschillende</a:t>
            </a:r>
            <a:r>
              <a:rPr lang="en-GB" sz="1400" dirty="0">
                <a:latin typeface="Montserrat" panose="00000500000000000000" pitchFamily="2" charset="0"/>
              </a:rPr>
              <a:t> </a:t>
            </a:r>
            <a:r>
              <a:rPr lang="en-GB" sz="1400" dirty="0" err="1">
                <a:latin typeface="Montserrat" panose="00000500000000000000" pitchFamily="2" charset="0"/>
              </a:rPr>
              <a:t>ketenpartners</a:t>
            </a:r>
            <a:r>
              <a:rPr lang="en-GB" sz="1400" dirty="0">
                <a:latin typeface="Montserrat" panose="00000500000000000000" pitchFamily="2" charset="0"/>
              </a:rPr>
              <a:t> in </a:t>
            </a:r>
            <a:r>
              <a:rPr lang="en-GB" sz="1400" dirty="0" err="1">
                <a:latin typeface="Montserrat" panose="00000500000000000000" pitchFamily="2" charset="0"/>
              </a:rPr>
              <a:t>jouw</a:t>
            </a:r>
            <a:r>
              <a:rPr lang="en-GB" sz="1400" dirty="0">
                <a:latin typeface="Montserrat" panose="00000500000000000000" pitchFamily="2" charset="0"/>
              </a:rPr>
              <a:t> </a:t>
            </a:r>
            <a:r>
              <a:rPr lang="en-GB" sz="1400" dirty="0" err="1">
                <a:latin typeface="Montserrat" panose="00000500000000000000" pitchFamily="2" charset="0"/>
              </a:rPr>
              <a:t>keten</a:t>
            </a:r>
            <a:r>
              <a:rPr lang="en-GB" sz="1400" dirty="0">
                <a:latin typeface="Montserrat" panose="00000500000000000000" pitchFamily="2" charset="0"/>
              </a:rPr>
              <a:t> in </a:t>
            </a:r>
            <a:br>
              <a:rPr lang="en-GB" sz="1400" dirty="0">
                <a:latin typeface="Montserrat" panose="00000500000000000000" pitchFamily="2" charset="0"/>
              </a:rPr>
            </a:br>
            <a:r>
              <a:rPr lang="en-GB" sz="1400" dirty="0">
                <a:latin typeface="Montserrat" panose="00000500000000000000" pitchFamily="2" charset="0"/>
              </a:rPr>
              <a:t>de </a:t>
            </a:r>
            <a:r>
              <a:rPr lang="en-GB" sz="1400" dirty="0" err="1">
                <a:latin typeface="Montserrat" panose="00000500000000000000" pitchFamily="2" charset="0"/>
              </a:rPr>
              <a:t>blauwe</a:t>
            </a:r>
            <a:r>
              <a:rPr lang="en-GB" sz="1400" dirty="0">
                <a:latin typeface="Montserrat" panose="00000500000000000000" pitchFamily="2" charset="0"/>
              </a:rPr>
              <a:t> </a:t>
            </a:r>
            <a:r>
              <a:rPr lang="en-GB" sz="1400" dirty="0" err="1">
                <a:latin typeface="Montserrat" panose="00000500000000000000" pitchFamily="2" charset="0"/>
              </a:rPr>
              <a:t>blokjes</a:t>
            </a:r>
            <a:r>
              <a:rPr lang="en-GB" sz="1400" dirty="0">
                <a:latin typeface="Montserrat" panose="00000500000000000000" pitchFamily="2" charset="0"/>
              </a:rPr>
              <a:t>.</a:t>
            </a:r>
          </a:p>
          <a:p>
            <a:pPr marL="342900" indent="-342900">
              <a:buFont typeface="+mj-lt"/>
              <a:buAutoNum type="arabicPeriod"/>
            </a:pPr>
            <a:r>
              <a:rPr lang="en-GB" sz="1400" dirty="0" err="1">
                <a:latin typeface="Montserrat" panose="00000500000000000000" pitchFamily="2" charset="0"/>
              </a:rPr>
              <a:t>Geef</a:t>
            </a:r>
            <a:r>
              <a:rPr lang="en-GB" sz="1400" dirty="0">
                <a:latin typeface="Montserrat" panose="00000500000000000000" pitchFamily="2" charset="0"/>
              </a:rPr>
              <a:t> met de </a:t>
            </a:r>
            <a:r>
              <a:rPr lang="en-GB" sz="1400" dirty="0" err="1">
                <a:latin typeface="Montserrat" panose="00000500000000000000" pitchFamily="2" charset="0"/>
              </a:rPr>
              <a:t>verschillende</a:t>
            </a:r>
            <a:r>
              <a:rPr lang="en-GB" sz="1400" dirty="0">
                <a:latin typeface="Montserrat" panose="00000500000000000000" pitchFamily="2" charset="0"/>
              </a:rPr>
              <a:t> </a:t>
            </a:r>
            <a:r>
              <a:rPr lang="en-GB" sz="1400" dirty="0" err="1">
                <a:latin typeface="Montserrat" panose="00000500000000000000" pitchFamily="2" charset="0"/>
              </a:rPr>
              <a:t>diktes</a:t>
            </a:r>
            <a:r>
              <a:rPr lang="en-GB" sz="1400" dirty="0">
                <a:latin typeface="Montserrat" panose="00000500000000000000" pitchFamily="2" charset="0"/>
              </a:rPr>
              <a:t> van de </a:t>
            </a:r>
            <a:r>
              <a:rPr lang="en-GB" sz="1400" dirty="0" err="1">
                <a:latin typeface="Montserrat" panose="00000500000000000000" pitchFamily="2" charset="0"/>
              </a:rPr>
              <a:t>groene</a:t>
            </a:r>
            <a:r>
              <a:rPr lang="en-GB" sz="1400" dirty="0">
                <a:latin typeface="Montserrat" panose="00000500000000000000" pitchFamily="2" charset="0"/>
              </a:rPr>
              <a:t> </a:t>
            </a:r>
            <a:r>
              <a:rPr lang="en-GB" sz="1400" dirty="0" err="1">
                <a:latin typeface="Montserrat" panose="00000500000000000000" pitchFamily="2" charset="0"/>
              </a:rPr>
              <a:t>pijlen</a:t>
            </a:r>
            <a:r>
              <a:rPr lang="en-GB" sz="1400" dirty="0">
                <a:latin typeface="Montserrat" panose="00000500000000000000" pitchFamily="2" charset="0"/>
              </a:rPr>
              <a:t> </a:t>
            </a:r>
            <a:r>
              <a:rPr lang="en-GB" sz="1400" dirty="0" err="1">
                <a:latin typeface="Montserrat" panose="00000500000000000000" pitchFamily="2" charset="0"/>
              </a:rPr>
              <a:t>aan</a:t>
            </a:r>
            <a:r>
              <a:rPr lang="en-GB" sz="1400" dirty="0">
                <a:latin typeface="Montserrat" panose="00000500000000000000" pitchFamily="2" charset="0"/>
              </a:rPr>
              <a:t> hoe</a:t>
            </a:r>
            <a:br>
              <a:rPr lang="en-GB" sz="1400" dirty="0">
                <a:latin typeface="Montserrat" panose="00000500000000000000" pitchFamily="2" charset="0"/>
              </a:rPr>
            </a:br>
            <a:r>
              <a:rPr lang="en-GB" sz="1400" dirty="0" err="1">
                <a:latin typeface="Montserrat" panose="00000500000000000000" pitchFamily="2" charset="0"/>
              </a:rPr>
              <a:t>nauw</a:t>
            </a:r>
            <a:r>
              <a:rPr lang="en-GB" sz="1400" dirty="0">
                <a:latin typeface="Montserrat" panose="00000500000000000000" pitchFamily="2" charset="0"/>
              </a:rPr>
              <a:t> de </a:t>
            </a:r>
            <a:r>
              <a:rPr lang="en-GB" sz="1400" dirty="0" err="1">
                <a:latin typeface="Montserrat" panose="00000500000000000000" pitchFamily="2" charset="0"/>
              </a:rPr>
              <a:t>relaties</a:t>
            </a:r>
            <a:r>
              <a:rPr lang="en-GB" sz="1400" dirty="0">
                <a:latin typeface="Montserrat" panose="00000500000000000000" pitchFamily="2" charset="0"/>
              </a:rPr>
              <a:t> (</a:t>
            </a:r>
            <a:r>
              <a:rPr lang="en-GB" sz="1400" dirty="0" err="1">
                <a:latin typeface="Montserrat" panose="00000500000000000000" pitchFamily="2" charset="0"/>
              </a:rPr>
              <a:t>invloed</a:t>
            </a:r>
            <a:r>
              <a:rPr lang="en-GB" sz="1400" dirty="0">
                <a:latin typeface="Montserrat" panose="00000500000000000000" pitchFamily="2" charset="0"/>
              </a:rPr>
              <a:t>) met de </a:t>
            </a:r>
            <a:r>
              <a:rPr lang="en-GB" sz="1400" dirty="0" err="1">
                <a:latin typeface="Montserrat" panose="00000500000000000000" pitchFamily="2" charset="0"/>
              </a:rPr>
              <a:t>verschillende</a:t>
            </a:r>
            <a:r>
              <a:rPr lang="en-GB" sz="1400" dirty="0">
                <a:latin typeface="Montserrat" panose="00000500000000000000" pitchFamily="2" charset="0"/>
              </a:rPr>
              <a:t> </a:t>
            </a:r>
            <a:r>
              <a:rPr lang="en-GB" sz="1400" dirty="0" err="1">
                <a:latin typeface="Montserrat" panose="00000500000000000000" pitchFamily="2" charset="0"/>
              </a:rPr>
              <a:t>ketenspartners</a:t>
            </a:r>
            <a:r>
              <a:rPr lang="en-GB" sz="1400" dirty="0">
                <a:latin typeface="Montserrat" panose="00000500000000000000" pitchFamily="2" charset="0"/>
              </a:rPr>
              <a:t> </a:t>
            </a:r>
            <a:r>
              <a:rPr lang="en-GB" sz="1400" dirty="0" err="1">
                <a:latin typeface="Montserrat" panose="00000500000000000000" pitchFamily="2" charset="0"/>
              </a:rPr>
              <a:t>zijn</a:t>
            </a:r>
            <a:r>
              <a:rPr lang="en-GB" sz="1400" dirty="0">
                <a:latin typeface="Montserrat" panose="00000500000000000000" pitchFamily="2" charset="0"/>
              </a:rPr>
              <a:t>.</a:t>
            </a:r>
          </a:p>
          <a:p>
            <a:endParaRPr lang="en-GB" sz="1200" i="1" dirty="0">
              <a:latin typeface="Montserrat" panose="00000500000000000000" pitchFamily="2" charset="0"/>
            </a:endParaRPr>
          </a:p>
          <a:p>
            <a:r>
              <a:rPr lang="en-GB" sz="1200" i="1" dirty="0" err="1">
                <a:latin typeface="Montserrat" panose="00000500000000000000" pitchFamily="2" charset="0"/>
              </a:rPr>
              <a:t>Zie</a:t>
            </a:r>
            <a:r>
              <a:rPr lang="en-GB" sz="1200" i="1" dirty="0">
                <a:latin typeface="Montserrat" panose="00000500000000000000" pitchFamily="2" charset="0"/>
              </a:rPr>
              <a:t> </a:t>
            </a:r>
            <a:r>
              <a:rPr lang="en-GB" sz="1200" i="1" dirty="0" err="1">
                <a:latin typeface="Montserrat" panose="00000500000000000000" pitchFamily="2" charset="0"/>
              </a:rPr>
              <a:t>voorbeeld</a:t>
            </a:r>
            <a:r>
              <a:rPr lang="en-GB" sz="1200" i="1" dirty="0">
                <a:latin typeface="Montserrat" panose="00000500000000000000" pitchFamily="2" charset="0"/>
              </a:rPr>
              <a:t> op de </a:t>
            </a:r>
            <a:r>
              <a:rPr lang="en-GB" sz="1200" i="1" dirty="0" err="1">
                <a:latin typeface="Montserrat" panose="00000500000000000000" pitchFamily="2" charset="0"/>
              </a:rPr>
              <a:t>volgende</a:t>
            </a:r>
            <a:r>
              <a:rPr lang="en-GB" sz="1200" i="1" dirty="0">
                <a:latin typeface="Montserrat" panose="00000500000000000000" pitchFamily="2" charset="0"/>
              </a:rPr>
              <a:t> slide</a:t>
            </a:r>
          </a:p>
        </p:txBody>
      </p:sp>
      <p:sp>
        <p:nvSpPr>
          <p:cNvPr id="9" name="TextBox 8">
            <a:extLst>
              <a:ext uri="{FF2B5EF4-FFF2-40B4-BE49-F238E27FC236}">
                <a16:creationId xmlns:a16="http://schemas.microsoft.com/office/drawing/2014/main" id="{BD3950D0-1B05-52F0-31C5-37D16A2C78AF}"/>
              </a:ext>
            </a:extLst>
          </p:cNvPr>
          <p:cNvSpPr txBox="1"/>
          <p:nvPr/>
        </p:nvSpPr>
        <p:spPr>
          <a:xfrm>
            <a:off x="6542617" y="2625081"/>
            <a:ext cx="1720343" cy="215444"/>
          </a:xfrm>
          <a:prstGeom prst="rect">
            <a:avLst/>
          </a:prstGeom>
          <a:noFill/>
        </p:spPr>
        <p:txBody>
          <a:bodyPr wrap="none" rtlCol="0">
            <a:spAutoFit/>
          </a:bodyPr>
          <a:lstStyle/>
          <a:p>
            <a:r>
              <a:rPr lang="en-GB" sz="800" dirty="0" err="1">
                <a:latin typeface="Montserrat" pitchFamily="2" charset="77"/>
              </a:rPr>
              <a:t>Zwakke</a:t>
            </a:r>
            <a:r>
              <a:rPr lang="en-GB" sz="800" dirty="0">
                <a:latin typeface="Montserrat" pitchFamily="2" charset="77"/>
              </a:rPr>
              <a:t> </a:t>
            </a:r>
            <a:r>
              <a:rPr lang="en-GB" sz="800" dirty="0" err="1">
                <a:latin typeface="Montserrat" pitchFamily="2" charset="77"/>
              </a:rPr>
              <a:t>relatie</a:t>
            </a:r>
            <a:r>
              <a:rPr lang="en-GB" sz="800" dirty="0">
                <a:latin typeface="Montserrat" pitchFamily="2" charset="77"/>
              </a:rPr>
              <a:t>/</a:t>
            </a:r>
            <a:r>
              <a:rPr lang="en-GB" sz="800" dirty="0" err="1">
                <a:latin typeface="Montserrat" pitchFamily="2" charset="77"/>
              </a:rPr>
              <a:t>weinig</a:t>
            </a:r>
            <a:r>
              <a:rPr lang="en-GB" sz="800" dirty="0">
                <a:latin typeface="Montserrat" pitchFamily="2" charset="77"/>
              </a:rPr>
              <a:t> </a:t>
            </a:r>
            <a:r>
              <a:rPr lang="en-GB" sz="800" dirty="0" err="1">
                <a:latin typeface="Montserrat" pitchFamily="2" charset="77"/>
              </a:rPr>
              <a:t>invloed</a:t>
            </a:r>
            <a:endParaRPr lang="en-GB" sz="800" dirty="0">
              <a:latin typeface="Montserrat" pitchFamily="2" charset="77"/>
            </a:endParaRPr>
          </a:p>
        </p:txBody>
      </p:sp>
      <p:sp>
        <p:nvSpPr>
          <p:cNvPr id="10" name="TextBox 9">
            <a:extLst>
              <a:ext uri="{FF2B5EF4-FFF2-40B4-BE49-F238E27FC236}">
                <a16:creationId xmlns:a16="http://schemas.microsoft.com/office/drawing/2014/main" id="{D95D5839-A573-FB1A-DCF9-C9E0856D0855}"/>
              </a:ext>
            </a:extLst>
          </p:cNvPr>
          <p:cNvSpPr txBox="1"/>
          <p:nvPr/>
        </p:nvSpPr>
        <p:spPr>
          <a:xfrm>
            <a:off x="10108383" y="2631683"/>
            <a:ext cx="1511952" cy="215444"/>
          </a:xfrm>
          <a:prstGeom prst="rect">
            <a:avLst/>
          </a:prstGeom>
          <a:noFill/>
        </p:spPr>
        <p:txBody>
          <a:bodyPr wrap="none" rtlCol="0">
            <a:spAutoFit/>
          </a:bodyPr>
          <a:lstStyle/>
          <a:p>
            <a:r>
              <a:rPr lang="en-GB" sz="800" dirty="0" err="1">
                <a:latin typeface="Montserrat" pitchFamily="2" charset="77"/>
              </a:rPr>
              <a:t>Sterke</a:t>
            </a:r>
            <a:r>
              <a:rPr lang="en-GB" sz="800" dirty="0">
                <a:latin typeface="Montserrat" pitchFamily="2" charset="77"/>
              </a:rPr>
              <a:t> </a:t>
            </a:r>
            <a:r>
              <a:rPr lang="en-GB" sz="800" dirty="0" err="1">
                <a:latin typeface="Montserrat" pitchFamily="2" charset="77"/>
              </a:rPr>
              <a:t>relatie</a:t>
            </a:r>
            <a:r>
              <a:rPr lang="en-GB" sz="800" dirty="0">
                <a:latin typeface="Montserrat" pitchFamily="2" charset="77"/>
              </a:rPr>
              <a:t>/</a:t>
            </a:r>
            <a:r>
              <a:rPr lang="en-GB" sz="800" dirty="0" err="1">
                <a:latin typeface="Montserrat" pitchFamily="2" charset="77"/>
              </a:rPr>
              <a:t>veel</a:t>
            </a:r>
            <a:r>
              <a:rPr lang="en-GB" sz="800" dirty="0">
                <a:latin typeface="Montserrat" pitchFamily="2" charset="77"/>
              </a:rPr>
              <a:t> </a:t>
            </a:r>
            <a:r>
              <a:rPr lang="en-GB" sz="800" dirty="0" err="1">
                <a:latin typeface="Montserrat" pitchFamily="2" charset="77"/>
              </a:rPr>
              <a:t>invloed</a:t>
            </a:r>
            <a:endParaRPr lang="en-GB" sz="800" dirty="0">
              <a:latin typeface="Montserrat" pitchFamily="2" charset="77"/>
            </a:endParaRPr>
          </a:p>
        </p:txBody>
      </p:sp>
      <p:sp>
        <p:nvSpPr>
          <p:cNvPr id="11" name="TextBox 10">
            <a:extLst>
              <a:ext uri="{FF2B5EF4-FFF2-40B4-BE49-F238E27FC236}">
                <a16:creationId xmlns:a16="http://schemas.microsoft.com/office/drawing/2014/main" id="{9FA493A1-E36C-6817-2EFF-C73D00D8DE57}"/>
              </a:ext>
            </a:extLst>
          </p:cNvPr>
          <p:cNvSpPr txBox="1"/>
          <p:nvPr/>
        </p:nvSpPr>
        <p:spPr>
          <a:xfrm>
            <a:off x="8219724" y="2631683"/>
            <a:ext cx="1888659" cy="215444"/>
          </a:xfrm>
          <a:prstGeom prst="rect">
            <a:avLst/>
          </a:prstGeom>
          <a:noFill/>
        </p:spPr>
        <p:txBody>
          <a:bodyPr wrap="none" rtlCol="0">
            <a:spAutoFit/>
          </a:bodyPr>
          <a:lstStyle/>
          <a:p>
            <a:r>
              <a:rPr lang="en-GB" sz="800" dirty="0" err="1">
                <a:latin typeface="Montserrat" pitchFamily="2" charset="77"/>
              </a:rPr>
              <a:t>Redelijke</a:t>
            </a:r>
            <a:r>
              <a:rPr lang="en-GB" sz="800" dirty="0">
                <a:latin typeface="Montserrat" pitchFamily="2" charset="77"/>
              </a:rPr>
              <a:t> </a:t>
            </a:r>
            <a:r>
              <a:rPr lang="en-GB" sz="800" dirty="0" err="1">
                <a:latin typeface="Montserrat" pitchFamily="2" charset="77"/>
              </a:rPr>
              <a:t>relatie</a:t>
            </a:r>
            <a:r>
              <a:rPr lang="en-GB" sz="800" dirty="0">
                <a:latin typeface="Montserrat" pitchFamily="2" charset="77"/>
              </a:rPr>
              <a:t>/</a:t>
            </a:r>
            <a:r>
              <a:rPr lang="en-GB" sz="800" dirty="0" err="1">
                <a:latin typeface="Montserrat" pitchFamily="2" charset="77"/>
              </a:rPr>
              <a:t>redelijke</a:t>
            </a:r>
            <a:r>
              <a:rPr lang="en-GB" sz="800" dirty="0">
                <a:latin typeface="Montserrat" pitchFamily="2" charset="77"/>
              </a:rPr>
              <a:t> </a:t>
            </a:r>
            <a:r>
              <a:rPr lang="en-GB" sz="800" dirty="0" err="1">
                <a:latin typeface="Montserrat" pitchFamily="2" charset="77"/>
              </a:rPr>
              <a:t>invloed</a:t>
            </a:r>
            <a:endParaRPr lang="en-GB" sz="800" dirty="0">
              <a:latin typeface="Montserrat" pitchFamily="2" charset="77"/>
            </a:endParaRPr>
          </a:p>
        </p:txBody>
      </p:sp>
      <p:cxnSp>
        <p:nvCxnSpPr>
          <p:cNvPr id="12" name="Straight Arrow Connector 11">
            <a:extLst>
              <a:ext uri="{FF2B5EF4-FFF2-40B4-BE49-F238E27FC236}">
                <a16:creationId xmlns:a16="http://schemas.microsoft.com/office/drawing/2014/main" id="{78AFAB43-2CFE-E00F-A158-528DF1B2F96E}"/>
              </a:ext>
            </a:extLst>
          </p:cNvPr>
          <p:cNvCxnSpPr>
            <a:cxnSpLocks/>
          </p:cNvCxnSpPr>
          <p:nvPr/>
        </p:nvCxnSpPr>
        <p:spPr>
          <a:xfrm>
            <a:off x="781050" y="3798366"/>
            <a:ext cx="0" cy="854657"/>
          </a:xfrm>
          <a:prstGeom prst="straightConnector1">
            <a:avLst/>
          </a:prstGeom>
          <a:ln w="381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1AE5EC-AF0A-0DBA-B101-0B1CAA7689F0}"/>
              </a:ext>
            </a:extLst>
          </p:cNvPr>
          <p:cNvCxnSpPr>
            <a:cxnSpLocks/>
          </p:cNvCxnSpPr>
          <p:nvPr/>
        </p:nvCxnSpPr>
        <p:spPr>
          <a:xfrm>
            <a:off x="2600325" y="3798366"/>
            <a:ext cx="0" cy="854657"/>
          </a:xfrm>
          <a:prstGeom prst="straightConnector1">
            <a:avLst/>
          </a:prstGeom>
          <a:ln w="381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5ABC08-BC34-B383-FC86-E5FEE6020E9C}"/>
              </a:ext>
            </a:extLst>
          </p:cNvPr>
          <p:cNvCxnSpPr>
            <a:cxnSpLocks/>
          </p:cNvCxnSpPr>
          <p:nvPr/>
        </p:nvCxnSpPr>
        <p:spPr>
          <a:xfrm>
            <a:off x="4333875" y="3798366"/>
            <a:ext cx="0" cy="854657"/>
          </a:xfrm>
          <a:prstGeom prst="straightConnector1">
            <a:avLst/>
          </a:prstGeom>
          <a:ln w="1143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C534FC-1EED-8D40-F0FE-5BB9CDE190DE}"/>
              </a:ext>
            </a:extLst>
          </p:cNvPr>
          <p:cNvCxnSpPr>
            <a:cxnSpLocks/>
          </p:cNvCxnSpPr>
          <p:nvPr/>
        </p:nvCxnSpPr>
        <p:spPr>
          <a:xfrm>
            <a:off x="7867650" y="3798366"/>
            <a:ext cx="0" cy="854657"/>
          </a:xfrm>
          <a:prstGeom prst="straightConnector1">
            <a:avLst/>
          </a:prstGeom>
          <a:ln w="1143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CB1B85-F107-E8C5-2FC7-D14D08A176E5}"/>
              </a:ext>
            </a:extLst>
          </p:cNvPr>
          <p:cNvCxnSpPr>
            <a:cxnSpLocks/>
          </p:cNvCxnSpPr>
          <p:nvPr/>
        </p:nvCxnSpPr>
        <p:spPr>
          <a:xfrm>
            <a:off x="9572208" y="3786791"/>
            <a:ext cx="0" cy="866232"/>
          </a:xfrm>
          <a:prstGeom prst="straightConnector1">
            <a:avLst/>
          </a:prstGeom>
          <a:ln w="762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AE57D3-08E4-AF0E-0CBA-150E6F01BF7B}"/>
              </a:ext>
            </a:extLst>
          </p:cNvPr>
          <p:cNvCxnSpPr>
            <a:cxnSpLocks/>
          </p:cNvCxnSpPr>
          <p:nvPr/>
        </p:nvCxnSpPr>
        <p:spPr>
          <a:xfrm>
            <a:off x="11338360" y="3786791"/>
            <a:ext cx="0" cy="866232"/>
          </a:xfrm>
          <a:prstGeom prst="straightConnector1">
            <a:avLst/>
          </a:prstGeom>
          <a:ln w="762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262E876-6C07-6258-9A3D-ACA2ADCA4276}"/>
              </a:ext>
            </a:extLst>
          </p:cNvPr>
          <p:cNvCxnSpPr>
            <a:cxnSpLocks/>
          </p:cNvCxnSpPr>
          <p:nvPr/>
        </p:nvCxnSpPr>
        <p:spPr>
          <a:xfrm>
            <a:off x="9178060" y="1603921"/>
            <a:ext cx="0" cy="1016010"/>
          </a:xfrm>
          <a:prstGeom prst="straightConnector1">
            <a:avLst/>
          </a:prstGeom>
          <a:ln w="762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11192C-4A0D-0F49-61DA-6AECBAB54326}"/>
              </a:ext>
            </a:extLst>
          </p:cNvPr>
          <p:cNvCxnSpPr>
            <a:cxnSpLocks/>
          </p:cNvCxnSpPr>
          <p:nvPr/>
        </p:nvCxnSpPr>
        <p:spPr>
          <a:xfrm>
            <a:off x="7432258" y="1618110"/>
            <a:ext cx="0" cy="1001821"/>
          </a:xfrm>
          <a:prstGeom prst="straightConnector1">
            <a:avLst/>
          </a:prstGeom>
          <a:ln w="381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6238A7-A54C-697E-C96A-16544EB1C990}"/>
              </a:ext>
            </a:extLst>
          </p:cNvPr>
          <p:cNvCxnSpPr>
            <a:cxnSpLocks/>
          </p:cNvCxnSpPr>
          <p:nvPr/>
        </p:nvCxnSpPr>
        <p:spPr>
          <a:xfrm flipH="1">
            <a:off x="10887100" y="1603921"/>
            <a:ext cx="2" cy="1028856"/>
          </a:xfrm>
          <a:prstGeom prst="straightConnector1">
            <a:avLst/>
          </a:prstGeom>
          <a:ln w="1143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318A475-2852-2856-C2AD-774261C94816}"/>
              </a:ext>
            </a:extLst>
          </p:cNvPr>
          <p:cNvSpPr/>
          <p:nvPr/>
        </p:nvSpPr>
        <p:spPr>
          <a:xfrm>
            <a:off x="181429" y="272152"/>
            <a:ext cx="11829142" cy="553998"/>
          </a:xfrm>
          <a:prstGeom prst="rect">
            <a:avLst/>
          </a:prstGeom>
          <a:solidFill>
            <a:srgbClr val="6EC7F1"/>
          </a:solidFill>
          <a:ln>
            <a:solidFill>
              <a:srgbClr val="6EC7F1"/>
            </a:solidFill>
          </a:ln>
        </p:spPr>
        <p:txBody>
          <a:bodyPr wrap="square">
            <a:spAutoFit/>
          </a:bodyPr>
          <a:lstStyle/>
          <a:p>
            <a:pPr lvl="0" algn="ctr"/>
            <a:r>
              <a:rPr lang="nl-NL" sz="3000" b="1" dirty="0">
                <a:solidFill>
                  <a:schemeClr val="bg1"/>
                </a:solidFill>
                <a:latin typeface="Montserrat" panose="02000505000000020004" pitchFamily="2" charset="77"/>
              </a:rPr>
              <a:t>JOUW BEDRIJF IN RELATIE TOT DE KETEN</a:t>
            </a:r>
          </a:p>
        </p:txBody>
      </p:sp>
    </p:spTree>
    <p:extLst>
      <p:ext uri="{BB962C8B-B14F-4D97-AF65-F5344CB8AC3E}">
        <p14:creationId xmlns:p14="http://schemas.microsoft.com/office/powerpoint/2010/main" val="6353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227F668-6852-E2DD-F968-F12E058DAEF0}"/>
              </a:ext>
            </a:extLst>
          </p:cNvPr>
          <p:cNvSpPr/>
          <p:nvPr/>
        </p:nvSpPr>
        <p:spPr>
          <a:xfrm>
            <a:off x="-1" y="-43423"/>
            <a:ext cx="12192001" cy="1191585"/>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32B98A2F-4616-2577-8D74-C313F6B72CA3}"/>
              </a:ext>
            </a:extLst>
          </p:cNvPr>
          <p:cNvGraphicFramePr/>
          <p:nvPr>
            <p:extLst>
              <p:ext uri="{D42A27DB-BD31-4B8C-83A1-F6EECF244321}">
                <p14:modId xmlns:p14="http://schemas.microsoft.com/office/powerpoint/2010/main" val="3401156323"/>
              </p:ext>
            </p:extLst>
          </p:nvPr>
        </p:nvGraphicFramePr>
        <p:xfrm>
          <a:off x="181428" y="1964856"/>
          <a:ext cx="11829143" cy="537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A09C4515-5637-634F-C04F-82A2A87E8B55}"/>
              </a:ext>
            </a:extLst>
          </p:cNvPr>
          <p:cNvSpPr/>
          <p:nvPr/>
        </p:nvSpPr>
        <p:spPr>
          <a:xfrm>
            <a:off x="181428" y="2290217"/>
            <a:ext cx="11829143" cy="712409"/>
          </a:xfrm>
          <a:prstGeom prst="rect">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latin typeface="Montserrat" panose="00000500000000000000" pitchFamily="2" charset="0"/>
              </a:rPr>
              <a:t>Verfproducent</a:t>
            </a:r>
            <a:endParaRPr lang="en-GB" sz="2000" b="1" dirty="0">
              <a:latin typeface="Montserrat" panose="00000500000000000000" pitchFamily="2" charset="0"/>
            </a:endParaRPr>
          </a:p>
        </p:txBody>
      </p:sp>
      <p:cxnSp>
        <p:nvCxnSpPr>
          <p:cNvPr id="13" name="Straight Arrow Connector 12">
            <a:extLst>
              <a:ext uri="{FF2B5EF4-FFF2-40B4-BE49-F238E27FC236}">
                <a16:creationId xmlns:a16="http://schemas.microsoft.com/office/drawing/2014/main" id="{D91AE5EC-AF0A-0DBA-B101-0B1CAA7689F0}"/>
              </a:ext>
            </a:extLst>
          </p:cNvPr>
          <p:cNvCxnSpPr>
            <a:cxnSpLocks/>
          </p:cNvCxnSpPr>
          <p:nvPr/>
        </p:nvCxnSpPr>
        <p:spPr>
          <a:xfrm>
            <a:off x="939476" y="3032863"/>
            <a:ext cx="0" cy="854657"/>
          </a:xfrm>
          <a:prstGeom prst="straightConnector1">
            <a:avLst/>
          </a:prstGeom>
          <a:ln w="381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5ABC08-BC34-B383-FC86-E5FEE6020E9C}"/>
              </a:ext>
            </a:extLst>
          </p:cNvPr>
          <p:cNvCxnSpPr>
            <a:cxnSpLocks/>
          </p:cNvCxnSpPr>
          <p:nvPr/>
        </p:nvCxnSpPr>
        <p:spPr>
          <a:xfrm>
            <a:off x="5126976" y="3011957"/>
            <a:ext cx="0" cy="854657"/>
          </a:xfrm>
          <a:prstGeom prst="straightConnector1">
            <a:avLst/>
          </a:prstGeom>
          <a:ln w="1143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CB1B85-F107-E8C5-2FC7-D14D08A176E5}"/>
              </a:ext>
            </a:extLst>
          </p:cNvPr>
          <p:cNvCxnSpPr>
            <a:cxnSpLocks/>
          </p:cNvCxnSpPr>
          <p:nvPr/>
        </p:nvCxnSpPr>
        <p:spPr>
          <a:xfrm>
            <a:off x="7118257" y="3021288"/>
            <a:ext cx="0" cy="866232"/>
          </a:xfrm>
          <a:prstGeom prst="straightConnector1">
            <a:avLst/>
          </a:prstGeom>
          <a:ln w="762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AE57D3-08E4-AF0E-0CBA-150E6F01BF7B}"/>
              </a:ext>
            </a:extLst>
          </p:cNvPr>
          <p:cNvCxnSpPr>
            <a:cxnSpLocks/>
          </p:cNvCxnSpPr>
          <p:nvPr/>
        </p:nvCxnSpPr>
        <p:spPr>
          <a:xfrm>
            <a:off x="3043446" y="3021288"/>
            <a:ext cx="0" cy="866232"/>
          </a:xfrm>
          <a:prstGeom prst="straightConnector1">
            <a:avLst/>
          </a:prstGeom>
          <a:ln w="762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318A475-2852-2856-C2AD-774261C94816}"/>
              </a:ext>
            </a:extLst>
          </p:cNvPr>
          <p:cNvSpPr/>
          <p:nvPr/>
        </p:nvSpPr>
        <p:spPr>
          <a:xfrm>
            <a:off x="181429" y="272152"/>
            <a:ext cx="11829142" cy="553998"/>
          </a:xfrm>
          <a:prstGeom prst="rect">
            <a:avLst/>
          </a:prstGeom>
          <a:solidFill>
            <a:srgbClr val="6EC7F1"/>
          </a:solidFill>
          <a:ln>
            <a:solidFill>
              <a:srgbClr val="6EC7F1"/>
            </a:solidFill>
          </a:ln>
        </p:spPr>
        <p:txBody>
          <a:bodyPr wrap="square">
            <a:spAutoFit/>
          </a:bodyPr>
          <a:lstStyle/>
          <a:p>
            <a:pPr lvl="0" algn="ctr"/>
            <a:r>
              <a:rPr lang="nl-NL" sz="3000" b="1" dirty="0">
                <a:solidFill>
                  <a:schemeClr val="bg1"/>
                </a:solidFill>
                <a:latin typeface="Montserrat" panose="02000505000000020004" pitchFamily="2" charset="77"/>
              </a:rPr>
              <a:t>JOUW BEDRIJF IN RELATIE TOT DE KETEN</a:t>
            </a:r>
          </a:p>
        </p:txBody>
      </p:sp>
      <p:sp>
        <p:nvSpPr>
          <p:cNvPr id="23" name="TextBox 22">
            <a:extLst>
              <a:ext uri="{FF2B5EF4-FFF2-40B4-BE49-F238E27FC236}">
                <a16:creationId xmlns:a16="http://schemas.microsoft.com/office/drawing/2014/main" id="{E08C378F-754F-F31F-5785-A522B7166636}"/>
              </a:ext>
            </a:extLst>
          </p:cNvPr>
          <p:cNvSpPr txBox="1"/>
          <p:nvPr/>
        </p:nvSpPr>
        <p:spPr>
          <a:xfrm>
            <a:off x="224971" y="1325611"/>
            <a:ext cx="11742056" cy="523220"/>
          </a:xfrm>
          <a:prstGeom prst="rect">
            <a:avLst/>
          </a:prstGeom>
          <a:noFill/>
        </p:spPr>
        <p:txBody>
          <a:bodyPr wrap="square" rtlCol="0">
            <a:spAutoFit/>
          </a:bodyPr>
          <a:lstStyle/>
          <a:p>
            <a:pPr algn="ctr"/>
            <a:r>
              <a:rPr lang="en-GB" sz="1400" b="1" dirty="0" err="1">
                <a:latin typeface="Montserrat" pitchFamily="2" charset="77"/>
              </a:rPr>
              <a:t>Voorbeeld</a:t>
            </a:r>
            <a:r>
              <a:rPr lang="en-GB" sz="1400" b="1" dirty="0">
                <a:latin typeface="Montserrat" pitchFamily="2" charset="77"/>
              </a:rPr>
              <a:t>: </a:t>
            </a:r>
            <a:r>
              <a:rPr lang="en-GB" sz="1400" b="1" dirty="0" err="1">
                <a:latin typeface="Montserrat" pitchFamily="2" charset="77"/>
              </a:rPr>
              <a:t>keten</a:t>
            </a:r>
            <a:r>
              <a:rPr lang="en-GB" sz="1400" b="1" dirty="0">
                <a:latin typeface="Montserrat" pitchFamily="2" charset="77"/>
              </a:rPr>
              <a:t> van </a:t>
            </a:r>
            <a:r>
              <a:rPr lang="en-GB" sz="1400" b="1" dirty="0" err="1">
                <a:latin typeface="Montserrat" pitchFamily="2" charset="77"/>
              </a:rPr>
              <a:t>een</a:t>
            </a:r>
            <a:r>
              <a:rPr lang="en-GB" sz="1400" b="1" dirty="0">
                <a:latin typeface="Montserrat" pitchFamily="2" charset="77"/>
              </a:rPr>
              <a:t> </a:t>
            </a:r>
            <a:r>
              <a:rPr lang="en-GB" sz="1400" b="1" dirty="0" err="1">
                <a:latin typeface="Montserrat" pitchFamily="2" charset="77"/>
              </a:rPr>
              <a:t>verfproducent</a:t>
            </a:r>
            <a:br>
              <a:rPr lang="en-GB" sz="1400" b="1" dirty="0">
                <a:latin typeface="Montserrat" pitchFamily="2" charset="77"/>
              </a:rPr>
            </a:br>
            <a:endParaRPr lang="en-GB" sz="1400" b="1" dirty="0">
              <a:latin typeface="Montserrat" pitchFamily="2" charset="77"/>
            </a:endParaRPr>
          </a:p>
        </p:txBody>
      </p:sp>
      <p:cxnSp>
        <p:nvCxnSpPr>
          <p:cNvPr id="24" name="Straight Arrow Connector 23">
            <a:extLst>
              <a:ext uri="{FF2B5EF4-FFF2-40B4-BE49-F238E27FC236}">
                <a16:creationId xmlns:a16="http://schemas.microsoft.com/office/drawing/2014/main" id="{D0EA1802-CC1B-CEBA-6835-C60EDCACCBB2}"/>
              </a:ext>
            </a:extLst>
          </p:cNvPr>
          <p:cNvCxnSpPr>
            <a:cxnSpLocks/>
          </p:cNvCxnSpPr>
          <p:nvPr/>
        </p:nvCxnSpPr>
        <p:spPr>
          <a:xfrm>
            <a:off x="9172186" y="3032863"/>
            <a:ext cx="0" cy="854657"/>
          </a:xfrm>
          <a:prstGeom prst="straightConnector1">
            <a:avLst/>
          </a:prstGeom>
          <a:ln w="381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879AA44-1743-9496-A58D-FDCAC1B3D237}"/>
              </a:ext>
            </a:extLst>
          </p:cNvPr>
          <p:cNvCxnSpPr>
            <a:cxnSpLocks/>
          </p:cNvCxnSpPr>
          <p:nvPr/>
        </p:nvCxnSpPr>
        <p:spPr>
          <a:xfrm>
            <a:off x="11349329" y="3032863"/>
            <a:ext cx="0" cy="854657"/>
          </a:xfrm>
          <a:prstGeom prst="straightConnector1">
            <a:avLst/>
          </a:prstGeom>
          <a:ln w="38100">
            <a:solidFill>
              <a:srgbClr val="179E7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3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8F5F597-BFD5-C003-C5DA-6251C1429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33" b="4530"/>
          <a:stretch/>
        </p:blipFill>
        <p:spPr bwMode="auto">
          <a:xfrm>
            <a:off x="8018339" y="1303310"/>
            <a:ext cx="3855550" cy="23245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825ABC0-C71A-442B-B060-4180393A4C55}"/>
              </a:ext>
            </a:extLst>
          </p:cNvPr>
          <p:cNvSpPr txBox="1"/>
          <p:nvPr/>
        </p:nvSpPr>
        <p:spPr>
          <a:xfrm>
            <a:off x="8695868" y="3848729"/>
            <a:ext cx="949299" cy="230832"/>
          </a:xfrm>
          <a:prstGeom prst="rect">
            <a:avLst/>
          </a:prstGeom>
          <a:noFill/>
        </p:spPr>
        <p:txBody>
          <a:bodyPr wrap="none" rtlCol="0">
            <a:spAutoFit/>
          </a:bodyPr>
          <a:lstStyle/>
          <a:p>
            <a:r>
              <a:rPr lang="nl-NL" sz="900">
                <a:latin typeface="Montserrat" panose="00000500000000000000" pitchFamily="2" charset="0"/>
              </a:rPr>
              <a:t>Grote impact</a:t>
            </a:r>
          </a:p>
        </p:txBody>
      </p:sp>
      <p:sp>
        <p:nvSpPr>
          <p:cNvPr id="24" name="TextBox 23">
            <a:extLst>
              <a:ext uri="{FF2B5EF4-FFF2-40B4-BE49-F238E27FC236}">
                <a16:creationId xmlns:a16="http://schemas.microsoft.com/office/drawing/2014/main" id="{91C42C70-FCA9-4B3A-8916-CB4339585A42}"/>
              </a:ext>
            </a:extLst>
          </p:cNvPr>
          <p:cNvSpPr txBox="1"/>
          <p:nvPr/>
        </p:nvSpPr>
        <p:spPr>
          <a:xfrm>
            <a:off x="8695868" y="4304794"/>
            <a:ext cx="1112805" cy="230832"/>
          </a:xfrm>
          <a:prstGeom prst="rect">
            <a:avLst/>
          </a:prstGeom>
          <a:noFill/>
        </p:spPr>
        <p:txBody>
          <a:bodyPr wrap="none" rtlCol="0">
            <a:spAutoFit/>
          </a:bodyPr>
          <a:lstStyle/>
          <a:p>
            <a:r>
              <a:rPr lang="nl-NL" sz="900">
                <a:latin typeface="Montserrat" panose="00000500000000000000" pitchFamily="2" charset="0"/>
              </a:rPr>
              <a:t>Medium impact</a:t>
            </a:r>
          </a:p>
        </p:txBody>
      </p:sp>
      <p:sp>
        <p:nvSpPr>
          <p:cNvPr id="25" name="TextBox 24">
            <a:extLst>
              <a:ext uri="{FF2B5EF4-FFF2-40B4-BE49-F238E27FC236}">
                <a16:creationId xmlns:a16="http://schemas.microsoft.com/office/drawing/2014/main" id="{C5D90048-09F0-4B53-B0CF-C2F9023D6628}"/>
              </a:ext>
            </a:extLst>
          </p:cNvPr>
          <p:cNvSpPr txBox="1"/>
          <p:nvPr/>
        </p:nvSpPr>
        <p:spPr>
          <a:xfrm>
            <a:off x="8695868" y="4658382"/>
            <a:ext cx="984565" cy="230832"/>
          </a:xfrm>
          <a:prstGeom prst="rect">
            <a:avLst/>
          </a:prstGeom>
          <a:noFill/>
        </p:spPr>
        <p:txBody>
          <a:bodyPr wrap="none" rtlCol="0">
            <a:spAutoFit/>
          </a:bodyPr>
          <a:lstStyle/>
          <a:p>
            <a:r>
              <a:rPr lang="nl-NL" sz="900">
                <a:latin typeface="Montserrat" panose="00000500000000000000" pitchFamily="2" charset="0"/>
              </a:rPr>
              <a:t>Kleine impact</a:t>
            </a:r>
          </a:p>
        </p:txBody>
      </p:sp>
      <p:graphicFrame>
        <p:nvGraphicFramePr>
          <p:cNvPr id="10" name="Table 13">
            <a:extLst>
              <a:ext uri="{FF2B5EF4-FFF2-40B4-BE49-F238E27FC236}">
                <a16:creationId xmlns:a16="http://schemas.microsoft.com/office/drawing/2014/main" id="{6EB28F9C-7880-4656-9879-12609AE1BD9B}"/>
              </a:ext>
            </a:extLst>
          </p:cNvPr>
          <p:cNvGraphicFramePr>
            <a:graphicFrameLocks noGrp="1"/>
          </p:cNvGraphicFramePr>
          <p:nvPr>
            <p:extLst>
              <p:ext uri="{D42A27DB-BD31-4B8C-83A1-F6EECF244321}">
                <p14:modId xmlns:p14="http://schemas.microsoft.com/office/powerpoint/2010/main" val="2938096195"/>
              </p:ext>
            </p:extLst>
          </p:nvPr>
        </p:nvGraphicFramePr>
        <p:xfrm>
          <a:off x="647765" y="2505376"/>
          <a:ext cx="7035734" cy="4038360"/>
        </p:xfrm>
        <a:graphic>
          <a:graphicData uri="http://schemas.openxmlformats.org/drawingml/2006/table">
            <a:tbl>
              <a:tblPr firstRow="1" bandRow="1">
                <a:tableStyleId>{22838BEF-8BB2-4498-84A7-C5851F593DF1}</a:tableStyleId>
              </a:tblPr>
              <a:tblGrid>
                <a:gridCol w="3746953">
                  <a:extLst>
                    <a:ext uri="{9D8B030D-6E8A-4147-A177-3AD203B41FA5}">
                      <a16:colId xmlns:a16="http://schemas.microsoft.com/office/drawing/2014/main" val="1333572333"/>
                    </a:ext>
                  </a:extLst>
                </a:gridCol>
                <a:gridCol w="970384">
                  <a:extLst>
                    <a:ext uri="{9D8B030D-6E8A-4147-A177-3AD203B41FA5}">
                      <a16:colId xmlns:a16="http://schemas.microsoft.com/office/drawing/2014/main" val="1881795672"/>
                    </a:ext>
                  </a:extLst>
                </a:gridCol>
                <a:gridCol w="1483567">
                  <a:extLst>
                    <a:ext uri="{9D8B030D-6E8A-4147-A177-3AD203B41FA5}">
                      <a16:colId xmlns:a16="http://schemas.microsoft.com/office/drawing/2014/main" val="918672102"/>
                    </a:ext>
                  </a:extLst>
                </a:gridCol>
                <a:gridCol w="834830">
                  <a:extLst>
                    <a:ext uri="{9D8B030D-6E8A-4147-A177-3AD203B41FA5}">
                      <a16:colId xmlns:a16="http://schemas.microsoft.com/office/drawing/2014/main" val="820796117"/>
                    </a:ext>
                  </a:extLst>
                </a:gridCol>
              </a:tblGrid>
              <a:tr h="396000">
                <a:tc>
                  <a:txBody>
                    <a:bodyPr/>
                    <a:lstStyle/>
                    <a:p>
                      <a:pPr algn="l"/>
                      <a:r>
                        <a:rPr lang="nl-NL" sz="1200" b="1" kern="1200" noProof="0">
                          <a:solidFill>
                            <a:schemeClr val="bg1"/>
                          </a:solidFill>
                          <a:latin typeface="Montserrat" pitchFamily="2" charset="77"/>
                          <a:ea typeface="+mn-ea"/>
                          <a:cs typeface="+mn-cs"/>
                        </a:rPr>
                        <a:t>Natuurlijk kapitaal thema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9E76"/>
                    </a:solidFill>
                  </a:tcPr>
                </a:tc>
                <a:tc>
                  <a:txBody>
                    <a:bodyPr/>
                    <a:lstStyle/>
                    <a:p>
                      <a:pPr algn="l"/>
                      <a:r>
                        <a:rPr lang="nl-NL" sz="1200" b="1" kern="1200" noProof="0">
                          <a:solidFill>
                            <a:schemeClr val="bg1"/>
                          </a:solidFill>
                          <a:latin typeface="Montserrat" pitchFamily="2" charset="77"/>
                          <a:ea typeface="+mn-ea"/>
                          <a:cs typeface="+mn-cs"/>
                        </a:rPr>
                        <a:t>Impact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9E76"/>
                    </a:solidFill>
                  </a:tcPr>
                </a:tc>
                <a:tc>
                  <a:txBody>
                    <a:bodyPr/>
                    <a:lstStyle/>
                    <a:p>
                      <a:pPr algn="ctr"/>
                      <a:r>
                        <a:rPr lang="nl-NL" sz="1200" b="1" noProof="0">
                          <a:solidFill>
                            <a:schemeClr val="bg1"/>
                          </a:solidFill>
                          <a:latin typeface="Montserrat" pitchFamily="2" charset="77"/>
                        </a:rPr>
                        <a:t>Afhankelijkheid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9E76"/>
                    </a:solidFill>
                  </a:tcPr>
                </a:tc>
                <a:tc>
                  <a:txBody>
                    <a:bodyPr/>
                    <a:lstStyle/>
                    <a:p>
                      <a:pPr algn="ctr"/>
                      <a:r>
                        <a:rPr lang="nl-NL" sz="1200" b="1" noProof="0">
                          <a:solidFill>
                            <a:schemeClr val="bg1"/>
                          </a:solidFill>
                          <a:latin typeface="Montserrat" pitchFamily="2" charset="77"/>
                        </a:rPr>
                        <a:t>Invloed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9E76"/>
                    </a:solidFill>
                  </a:tcPr>
                </a:tc>
                <a:extLst>
                  <a:ext uri="{0D108BD9-81ED-4DB2-BD59-A6C34878D82A}">
                    <a16:rowId xmlns:a16="http://schemas.microsoft.com/office/drawing/2014/main" val="200740112"/>
                  </a:ext>
                </a:extLst>
              </a:tr>
              <a:tr h="396000">
                <a:tc>
                  <a:txBody>
                    <a:bodyPr/>
                    <a:lstStyle/>
                    <a:p>
                      <a:r>
                        <a:rPr lang="nl-NL" sz="1400" b="1" noProof="0">
                          <a:latin typeface="Montserrat" pitchFamily="2" charset="77"/>
                        </a:rPr>
                        <a:t>Klimaat </a:t>
                      </a:r>
                      <a:br>
                        <a:rPr lang="nl-NL" sz="1400" b="1" noProof="0">
                          <a:latin typeface="Montserrat" pitchFamily="2" charset="77"/>
                        </a:rPr>
                      </a:br>
                      <a:r>
                        <a:rPr lang="nl-NL" sz="900" b="0" kern="1200" noProof="0">
                          <a:solidFill>
                            <a:schemeClr val="dk1"/>
                          </a:solidFill>
                          <a:latin typeface="Montserrat" pitchFamily="2" charset="77"/>
                          <a:ea typeface="+mn-ea"/>
                          <a:cs typeface="+mn-cs"/>
                        </a:rPr>
                        <a:t>(uitstoot broekasgassen, CO2eq., etc.)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9400434"/>
                  </a:ext>
                </a:extLst>
              </a:tr>
              <a:tr h="396000">
                <a:tc>
                  <a:txBody>
                    <a:bodyPr/>
                    <a:lstStyle/>
                    <a:p>
                      <a:r>
                        <a:rPr lang="nl-NL" sz="1400" b="1" noProof="0">
                          <a:latin typeface="Montserrat" pitchFamily="2" charset="77"/>
                        </a:rPr>
                        <a:t>Watergebruik </a:t>
                      </a:r>
                      <a:br>
                        <a:rPr lang="nl-NL" sz="1400" b="1" noProof="0">
                          <a:latin typeface="Montserrat" pitchFamily="2" charset="77"/>
                        </a:rPr>
                      </a:br>
                      <a:r>
                        <a:rPr lang="nl-NL" sz="900" b="0" kern="1200" noProof="0">
                          <a:solidFill>
                            <a:schemeClr val="dk1"/>
                          </a:solidFill>
                          <a:latin typeface="Montserrat" pitchFamily="2" charset="77"/>
                          <a:ea typeface="+mn-ea"/>
                          <a:cs typeface="+mn-cs"/>
                        </a:rPr>
                        <a:t>(waterschaarste, uitputting van waterbronnen, droogte, overstromingen, etc.)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526268"/>
                  </a:ext>
                </a:extLst>
              </a:tr>
              <a:tr h="396000">
                <a:tc>
                  <a:txBody>
                    <a:bodyPr/>
                    <a:lstStyle/>
                    <a:p>
                      <a:r>
                        <a:rPr lang="nl-NL" sz="1400" b="1" noProof="0">
                          <a:latin typeface="Montserrat" pitchFamily="2" charset="77"/>
                        </a:rPr>
                        <a:t>Waterkwaliteit</a:t>
                      </a:r>
                      <a:br>
                        <a:rPr lang="nl-NL" sz="1400" b="1" noProof="0">
                          <a:latin typeface="Montserrat" pitchFamily="2" charset="77"/>
                        </a:rPr>
                      </a:br>
                      <a:r>
                        <a:rPr lang="nl-NL" sz="900" b="0" kern="1200" noProof="0">
                          <a:solidFill>
                            <a:schemeClr val="dk1"/>
                          </a:solidFill>
                          <a:latin typeface="Montserrat" pitchFamily="2" charset="77"/>
                          <a:ea typeface="+mn-ea"/>
                          <a:cs typeface="+mn-cs"/>
                        </a:rPr>
                        <a:t>(watervuiling, eutrophicatie, grond- en oppervlaktewater etc.)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551196"/>
                  </a:ext>
                </a:extLst>
              </a:tr>
              <a:tr h="396000">
                <a:tc>
                  <a:txBody>
                    <a:bodyPr/>
                    <a:lstStyle/>
                    <a:p>
                      <a:r>
                        <a:rPr lang="nl-NL" sz="1400" b="1" noProof="0">
                          <a:latin typeface="Montserrat" pitchFamily="2" charset="77"/>
                        </a:rPr>
                        <a:t>Bodemkwaliteit</a:t>
                      </a:r>
                      <a:br>
                        <a:rPr lang="nl-NL" sz="1400" b="1" noProof="0">
                          <a:latin typeface="Montserrat" pitchFamily="2" charset="77"/>
                        </a:rPr>
                      </a:br>
                      <a:r>
                        <a:rPr lang="nl-NL" sz="900" b="0" noProof="0">
                          <a:latin typeface="Montserrat" pitchFamily="2" charset="77"/>
                        </a:rPr>
                        <a:t>(bodemleven, organische stof, watervasthoudend vermogen, vruchtbaarheid, verzilting, verzuring, bodemverdichting, etc.)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6412711"/>
                  </a:ext>
                </a:extLst>
              </a:tr>
              <a:tr h="396000">
                <a:tc>
                  <a:txBody>
                    <a:bodyPr/>
                    <a:lstStyle/>
                    <a:p>
                      <a:r>
                        <a:rPr lang="nl-NL" sz="1400" b="1" noProof="0">
                          <a:latin typeface="Montserrat" pitchFamily="2" charset="77"/>
                        </a:rPr>
                        <a:t>Luchtkwaliteit</a:t>
                      </a:r>
                      <a:br>
                        <a:rPr lang="nl-NL" sz="1400" b="1" noProof="0">
                          <a:latin typeface="Montserrat" pitchFamily="2" charset="77"/>
                        </a:rPr>
                      </a:br>
                      <a:r>
                        <a:rPr lang="nl-NL" sz="900" b="0" kern="1200" noProof="0">
                          <a:solidFill>
                            <a:schemeClr val="dk1"/>
                          </a:solidFill>
                          <a:latin typeface="Montserrat" pitchFamily="2" charset="77"/>
                          <a:ea typeface="+mn-ea"/>
                          <a:cs typeface="+mn-cs"/>
                        </a:rPr>
                        <a:t>(emissies van stikstof, fijnstof, CFKs, giftige stoffen, natuurlijke luchtfiltering, etc.)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b="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965993"/>
                  </a:ext>
                </a:extLst>
              </a:tr>
              <a:tr h="396000">
                <a:tc>
                  <a:txBody>
                    <a:bodyPr/>
                    <a:lstStyle/>
                    <a:p>
                      <a:r>
                        <a:rPr lang="nl-NL" sz="1400" b="1" noProof="0">
                          <a:latin typeface="Montserrat" pitchFamily="2" charset="77"/>
                        </a:rPr>
                        <a:t>Biodiversiteit</a:t>
                      </a:r>
                    </a:p>
                    <a:p>
                      <a:r>
                        <a:rPr lang="nl-NL" sz="900" b="0" kern="1200" noProof="0">
                          <a:solidFill>
                            <a:schemeClr val="dk1"/>
                          </a:solidFill>
                          <a:latin typeface="Montserrat" pitchFamily="2" charset="77"/>
                          <a:ea typeface="+mn-ea"/>
                          <a:cs typeface="+mn-cs"/>
                        </a:rPr>
                        <a:t>(beschermde soorten, beschermde gebieden, habitat voor planten en dieren, functionele agrobiodiversiteit, etc.)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0788733"/>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noProof="0">
                          <a:latin typeface="Montserrat" pitchFamily="2" charset="77"/>
                        </a:rPr>
                        <a:t>Landgebruik</a:t>
                      </a:r>
                      <a:br>
                        <a:rPr lang="nl-NL" sz="1000" b="1" noProof="0">
                          <a:latin typeface="Montserrat" pitchFamily="2" charset="77"/>
                        </a:rPr>
                      </a:br>
                      <a:r>
                        <a:rPr lang="nl-NL" sz="900" b="0" kern="1200" noProof="0">
                          <a:solidFill>
                            <a:schemeClr val="dk1"/>
                          </a:solidFill>
                          <a:latin typeface="Montserrat" pitchFamily="2" charset="77"/>
                          <a:ea typeface="+mn-ea"/>
                          <a:cs typeface="+mn-cs"/>
                        </a:rPr>
                        <a:t>(ontbossing, bodemverontreiniging, conversie, etc.)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400" noProof="0" dirty="0">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1304678"/>
                  </a:ext>
                </a:extLst>
              </a:tr>
            </a:tbl>
          </a:graphicData>
        </a:graphic>
      </p:graphicFrame>
      <p:sp>
        <p:nvSpPr>
          <p:cNvPr id="20" name="Oval 19">
            <a:extLst>
              <a:ext uri="{FF2B5EF4-FFF2-40B4-BE49-F238E27FC236}">
                <a16:creationId xmlns:a16="http://schemas.microsoft.com/office/drawing/2014/main" id="{BB52B8A4-CFCD-41D9-874E-E6A218583D4C}"/>
              </a:ext>
            </a:extLst>
          </p:cNvPr>
          <p:cNvSpPr/>
          <p:nvPr/>
        </p:nvSpPr>
        <p:spPr>
          <a:xfrm>
            <a:off x="8119059" y="3751394"/>
            <a:ext cx="457202" cy="437414"/>
          </a:xfrm>
          <a:prstGeom prst="ellipse">
            <a:avLst/>
          </a:prstGeom>
          <a:solidFill>
            <a:srgbClr val="17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G</a:t>
            </a:r>
          </a:p>
        </p:txBody>
      </p:sp>
      <p:sp>
        <p:nvSpPr>
          <p:cNvPr id="21" name="Oval 20">
            <a:extLst>
              <a:ext uri="{FF2B5EF4-FFF2-40B4-BE49-F238E27FC236}">
                <a16:creationId xmlns:a16="http://schemas.microsoft.com/office/drawing/2014/main" id="{9A1311A0-025B-46B7-B2F2-5B2880CA3977}"/>
              </a:ext>
            </a:extLst>
          </p:cNvPr>
          <p:cNvSpPr/>
          <p:nvPr/>
        </p:nvSpPr>
        <p:spPr>
          <a:xfrm>
            <a:off x="8176602" y="4264459"/>
            <a:ext cx="342623" cy="326893"/>
          </a:xfrm>
          <a:prstGeom prst="ellipse">
            <a:avLst/>
          </a:prstGeom>
          <a:solidFill>
            <a:srgbClr val="17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M</a:t>
            </a:r>
          </a:p>
        </p:txBody>
      </p:sp>
      <p:sp>
        <p:nvSpPr>
          <p:cNvPr id="22" name="Oval 21">
            <a:extLst>
              <a:ext uri="{FF2B5EF4-FFF2-40B4-BE49-F238E27FC236}">
                <a16:creationId xmlns:a16="http://schemas.microsoft.com/office/drawing/2014/main" id="{FBB5E15D-D42C-4FEA-97AC-F5418585F1AC}"/>
              </a:ext>
            </a:extLst>
          </p:cNvPr>
          <p:cNvSpPr/>
          <p:nvPr/>
        </p:nvSpPr>
        <p:spPr>
          <a:xfrm>
            <a:off x="8225292" y="4667003"/>
            <a:ext cx="234946" cy="237600"/>
          </a:xfrm>
          <a:prstGeom prst="ellipse">
            <a:avLst/>
          </a:prstGeom>
          <a:solidFill>
            <a:srgbClr val="17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K</a:t>
            </a:r>
          </a:p>
        </p:txBody>
      </p:sp>
      <p:sp>
        <p:nvSpPr>
          <p:cNvPr id="2" name="TextBox 1">
            <a:extLst>
              <a:ext uri="{FF2B5EF4-FFF2-40B4-BE49-F238E27FC236}">
                <a16:creationId xmlns:a16="http://schemas.microsoft.com/office/drawing/2014/main" id="{BBF1501F-88D0-4C13-93D2-21DACC6EA409}"/>
              </a:ext>
            </a:extLst>
          </p:cNvPr>
          <p:cNvSpPr txBox="1"/>
          <p:nvPr/>
        </p:nvSpPr>
        <p:spPr>
          <a:xfrm>
            <a:off x="647765" y="1308615"/>
            <a:ext cx="7035735" cy="954107"/>
          </a:xfrm>
          <a:prstGeom prst="rect">
            <a:avLst/>
          </a:prstGeom>
          <a:solidFill>
            <a:schemeClr val="accent3">
              <a:lumMod val="20000"/>
              <a:lumOff val="80000"/>
            </a:schemeClr>
          </a:solidFill>
        </p:spPr>
        <p:txBody>
          <a:bodyPr wrap="square" rtlCol="0">
            <a:spAutoFit/>
          </a:bodyPr>
          <a:lstStyle/>
          <a:p>
            <a:pPr marL="342900" indent="-342900">
              <a:buFont typeface="+mj-lt"/>
              <a:buAutoNum type="arabicPeriod"/>
            </a:pPr>
            <a:r>
              <a:rPr lang="nl-NL" sz="1400" dirty="0">
                <a:latin typeface="Montserrat" panose="00000500000000000000" pitchFamily="2" charset="0"/>
              </a:rPr>
              <a:t>Maak via de bollen een inschatting van hoe materieel (belangrijk) diverse issues zijn in jouw keten door een inschatting te maken van de impact op, en afhankelijkheid van, de genoemde issues en de invloed die je daar vanuit je bedrijf op kunt uitoefenen.</a:t>
            </a:r>
          </a:p>
        </p:txBody>
      </p:sp>
      <p:grpSp>
        <p:nvGrpSpPr>
          <p:cNvPr id="12" name="Group 11">
            <a:extLst>
              <a:ext uri="{FF2B5EF4-FFF2-40B4-BE49-F238E27FC236}">
                <a16:creationId xmlns:a16="http://schemas.microsoft.com/office/drawing/2014/main" id="{1628917E-D341-3C4B-9DCB-8C90D9D5B26F}"/>
              </a:ext>
            </a:extLst>
          </p:cNvPr>
          <p:cNvGrpSpPr/>
          <p:nvPr/>
        </p:nvGrpSpPr>
        <p:grpSpPr>
          <a:xfrm>
            <a:off x="8289368" y="4980254"/>
            <a:ext cx="106794" cy="108000"/>
            <a:chOff x="8258683" y="3512910"/>
            <a:chExt cx="106794" cy="108000"/>
          </a:xfrm>
        </p:grpSpPr>
        <p:sp>
          <p:nvSpPr>
            <p:cNvPr id="35" name="Oval 34">
              <a:extLst>
                <a:ext uri="{FF2B5EF4-FFF2-40B4-BE49-F238E27FC236}">
                  <a16:creationId xmlns:a16="http://schemas.microsoft.com/office/drawing/2014/main" id="{529D96BC-E027-3C47-9A70-DFABC5FC9D5B}"/>
                </a:ext>
              </a:extLst>
            </p:cNvPr>
            <p:cNvSpPr>
              <a:spLocks noChangeAspect="1"/>
            </p:cNvSpPr>
            <p:nvPr/>
          </p:nvSpPr>
          <p:spPr>
            <a:xfrm>
              <a:off x="8258683" y="3512910"/>
              <a:ext cx="106794" cy="108000"/>
            </a:xfrm>
            <a:prstGeom prst="ellipse">
              <a:avLst/>
            </a:prstGeom>
            <a:solidFill>
              <a:schemeClr val="bg1"/>
            </a:solidFill>
            <a:ln>
              <a:solidFill>
                <a:srgbClr val="17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17A8FF"/>
                </a:solidFill>
                <a:latin typeface="Montserrat" panose="00000500000000000000" pitchFamily="2" charset="0"/>
              </a:endParaRPr>
            </a:p>
          </p:txBody>
        </p:sp>
        <p:cxnSp>
          <p:nvCxnSpPr>
            <p:cNvPr id="6" name="Straight Connector 5">
              <a:extLst>
                <a:ext uri="{FF2B5EF4-FFF2-40B4-BE49-F238E27FC236}">
                  <a16:creationId xmlns:a16="http://schemas.microsoft.com/office/drawing/2014/main" id="{B9799396-6459-9146-92F7-34D98BDCCA91}"/>
                </a:ext>
              </a:extLst>
            </p:cNvPr>
            <p:cNvCxnSpPr>
              <a:cxnSpLocks/>
            </p:cNvCxnSpPr>
            <p:nvPr/>
          </p:nvCxnSpPr>
          <p:spPr>
            <a:xfrm>
              <a:off x="8293993" y="3566910"/>
              <a:ext cx="36000" cy="0"/>
            </a:xfrm>
            <a:prstGeom prst="line">
              <a:avLst/>
            </a:prstGeom>
            <a:ln w="19050">
              <a:solidFill>
                <a:srgbClr val="17A8FF"/>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B3429E63-DC7F-B646-9931-E7611F6F951D}"/>
              </a:ext>
            </a:extLst>
          </p:cNvPr>
          <p:cNvSpPr txBox="1"/>
          <p:nvPr/>
        </p:nvSpPr>
        <p:spPr>
          <a:xfrm>
            <a:off x="8695868" y="4911143"/>
            <a:ext cx="931665" cy="230832"/>
          </a:xfrm>
          <a:prstGeom prst="rect">
            <a:avLst/>
          </a:prstGeom>
          <a:noFill/>
        </p:spPr>
        <p:txBody>
          <a:bodyPr wrap="none" rtlCol="0">
            <a:spAutoFit/>
          </a:bodyPr>
          <a:lstStyle/>
          <a:p>
            <a:r>
              <a:rPr lang="nl-NL" sz="900">
                <a:latin typeface="Montserrat" panose="00000500000000000000" pitchFamily="2" charset="0"/>
              </a:rPr>
              <a:t>Geen impact</a:t>
            </a:r>
          </a:p>
        </p:txBody>
      </p:sp>
      <p:sp>
        <p:nvSpPr>
          <p:cNvPr id="37" name="TextBox 36">
            <a:extLst>
              <a:ext uri="{FF2B5EF4-FFF2-40B4-BE49-F238E27FC236}">
                <a16:creationId xmlns:a16="http://schemas.microsoft.com/office/drawing/2014/main" id="{8CCF8242-DC60-094B-9FBD-8400DE1EECCA}"/>
              </a:ext>
            </a:extLst>
          </p:cNvPr>
          <p:cNvSpPr txBox="1"/>
          <p:nvPr/>
        </p:nvSpPr>
        <p:spPr>
          <a:xfrm>
            <a:off x="10522923" y="3848729"/>
            <a:ext cx="1425390" cy="230832"/>
          </a:xfrm>
          <a:prstGeom prst="rect">
            <a:avLst/>
          </a:prstGeom>
          <a:noFill/>
        </p:spPr>
        <p:txBody>
          <a:bodyPr wrap="none" rtlCol="0">
            <a:spAutoFit/>
          </a:bodyPr>
          <a:lstStyle/>
          <a:p>
            <a:r>
              <a:rPr lang="nl-NL" sz="900">
                <a:latin typeface="Montserrat" panose="00000500000000000000" pitchFamily="2" charset="0"/>
              </a:rPr>
              <a:t>Grote afhankelijkheid</a:t>
            </a:r>
          </a:p>
        </p:txBody>
      </p:sp>
      <p:sp>
        <p:nvSpPr>
          <p:cNvPr id="38" name="TextBox 37">
            <a:extLst>
              <a:ext uri="{FF2B5EF4-FFF2-40B4-BE49-F238E27FC236}">
                <a16:creationId xmlns:a16="http://schemas.microsoft.com/office/drawing/2014/main" id="{E9963FB3-6D11-9742-88EB-00BB5ABB3E79}"/>
              </a:ext>
            </a:extLst>
          </p:cNvPr>
          <p:cNvSpPr txBox="1"/>
          <p:nvPr/>
        </p:nvSpPr>
        <p:spPr>
          <a:xfrm>
            <a:off x="10522923" y="4206602"/>
            <a:ext cx="1588897" cy="230832"/>
          </a:xfrm>
          <a:prstGeom prst="rect">
            <a:avLst/>
          </a:prstGeom>
          <a:noFill/>
        </p:spPr>
        <p:txBody>
          <a:bodyPr wrap="none" rtlCol="0">
            <a:spAutoFit/>
          </a:bodyPr>
          <a:lstStyle/>
          <a:p>
            <a:r>
              <a:rPr lang="nl-NL" sz="900">
                <a:latin typeface="Montserrat" panose="00000500000000000000" pitchFamily="2" charset="0"/>
              </a:rPr>
              <a:t>Medium afhankelijkheid</a:t>
            </a:r>
          </a:p>
        </p:txBody>
      </p:sp>
      <p:sp>
        <p:nvSpPr>
          <p:cNvPr id="39" name="TextBox 38">
            <a:extLst>
              <a:ext uri="{FF2B5EF4-FFF2-40B4-BE49-F238E27FC236}">
                <a16:creationId xmlns:a16="http://schemas.microsoft.com/office/drawing/2014/main" id="{6CE1426A-5FD6-A545-B6B1-13649DD3A0BB}"/>
              </a:ext>
            </a:extLst>
          </p:cNvPr>
          <p:cNvSpPr txBox="1"/>
          <p:nvPr/>
        </p:nvSpPr>
        <p:spPr>
          <a:xfrm>
            <a:off x="10522923" y="4658382"/>
            <a:ext cx="1460656" cy="230832"/>
          </a:xfrm>
          <a:prstGeom prst="rect">
            <a:avLst/>
          </a:prstGeom>
          <a:noFill/>
        </p:spPr>
        <p:txBody>
          <a:bodyPr wrap="none" rtlCol="0">
            <a:spAutoFit/>
          </a:bodyPr>
          <a:lstStyle/>
          <a:p>
            <a:r>
              <a:rPr lang="nl-NL" sz="900">
                <a:latin typeface="Montserrat" panose="00000500000000000000" pitchFamily="2" charset="0"/>
              </a:rPr>
              <a:t>Kleine afhankelijkheid</a:t>
            </a:r>
          </a:p>
        </p:txBody>
      </p:sp>
      <p:sp>
        <p:nvSpPr>
          <p:cNvPr id="40" name="Oval 39">
            <a:extLst>
              <a:ext uri="{FF2B5EF4-FFF2-40B4-BE49-F238E27FC236}">
                <a16:creationId xmlns:a16="http://schemas.microsoft.com/office/drawing/2014/main" id="{218AA0D6-828C-0C4E-B141-A4249D27B798}"/>
              </a:ext>
            </a:extLst>
          </p:cNvPr>
          <p:cNvSpPr/>
          <p:nvPr/>
        </p:nvSpPr>
        <p:spPr>
          <a:xfrm>
            <a:off x="9946114" y="3751394"/>
            <a:ext cx="457202" cy="437414"/>
          </a:xfrm>
          <a:prstGeom prst="ellipse">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G</a:t>
            </a:r>
          </a:p>
        </p:txBody>
      </p:sp>
      <p:sp>
        <p:nvSpPr>
          <p:cNvPr id="41" name="Oval 40">
            <a:extLst>
              <a:ext uri="{FF2B5EF4-FFF2-40B4-BE49-F238E27FC236}">
                <a16:creationId xmlns:a16="http://schemas.microsoft.com/office/drawing/2014/main" id="{DCDFDC0D-AABC-0C47-A4AF-1A39B2820F4C}"/>
              </a:ext>
            </a:extLst>
          </p:cNvPr>
          <p:cNvSpPr/>
          <p:nvPr/>
        </p:nvSpPr>
        <p:spPr>
          <a:xfrm>
            <a:off x="10003657" y="4264459"/>
            <a:ext cx="342623" cy="326893"/>
          </a:xfrm>
          <a:prstGeom prst="ellipse">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M</a:t>
            </a:r>
          </a:p>
        </p:txBody>
      </p:sp>
      <p:sp>
        <p:nvSpPr>
          <p:cNvPr id="42" name="Oval 41">
            <a:extLst>
              <a:ext uri="{FF2B5EF4-FFF2-40B4-BE49-F238E27FC236}">
                <a16:creationId xmlns:a16="http://schemas.microsoft.com/office/drawing/2014/main" id="{AE499BB0-D195-1B40-9585-1A00D7CBA192}"/>
              </a:ext>
            </a:extLst>
          </p:cNvPr>
          <p:cNvSpPr/>
          <p:nvPr/>
        </p:nvSpPr>
        <p:spPr>
          <a:xfrm>
            <a:off x="10052347" y="4667003"/>
            <a:ext cx="234946" cy="237600"/>
          </a:xfrm>
          <a:prstGeom prst="ellipse">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K</a:t>
            </a:r>
          </a:p>
        </p:txBody>
      </p:sp>
      <p:grpSp>
        <p:nvGrpSpPr>
          <p:cNvPr id="13" name="Group 12">
            <a:extLst>
              <a:ext uri="{FF2B5EF4-FFF2-40B4-BE49-F238E27FC236}">
                <a16:creationId xmlns:a16="http://schemas.microsoft.com/office/drawing/2014/main" id="{1DA1309C-7947-1942-BD9A-1A37E1923A7B}"/>
              </a:ext>
            </a:extLst>
          </p:cNvPr>
          <p:cNvGrpSpPr/>
          <p:nvPr/>
        </p:nvGrpSpPr>
        <p:grpSpPr>
          <a:xfrm>
            <a:off x="10116423" y="4980254"/>
            <a:ext cx="106794" cy="108000"/>
            <a:chOff x="10085738" y="3512910"/>
            <a:chExt cx="106794" cy="108000"/>
          </a:xfrm>
        </p:grpSpPr>
        <p:sp>
          <p:nvSpPr>
            <p:cNvPr id="43" name="Oval 42">
              <a:extLst>
                <a:ext uri="{FF2B5EF4-FFF2-40B4-BE49-F238E27FC236}">
                  <a16:creationId xmlns:a16="http://schemas.microsoft.com/office/drawing/2014/main" id="{04031E34-A44C-954B-9006-72F8960A9C8F}"/>
                </a:ext>
              </a:extLst>
            </p:cNvPr>
            <p:cNvSpPr>
              <a:spLocks noChangeAspect="1"/>
            </p:cNvSpPr>
            <p:nvPr/>
          </p:nvSpPr>
          <p:spPr>
            <a:xfrm>
              <a:off x="10085738" y="3512910"/>
              <a:ext cx="106794" cy="108000"/>
            </a:xfrm>
            <a:prstGeom prst="ellipse">
              <a:avLst/>
            </a:prstGeom>
            <a:solidFill>
              <a:schemeClr val="bg1"/>
            </a:solidFill>
            <a:ln>
              <a:solidFill>
                <a:srgbClr val="179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17A8FF"/>
                </a:solidFill>
                <a:latin typeface="Montserrat" panose="00000500000000000000" pitchFamily="2" charset="0"/>
              </a:endParaRPr>
            </a:p>
          </p:txBody>
        </p:sp>
        <p:cxnSp>
          <p:nvCxnSpPr>
            <p:cNvPr id="44" name="Straight Connector 43">
              <a:extLst>
                <a:ext uri="{FF2B5EF4-FFF2-40B4-BE49-F238E27FC236}">
                  <a16:creationId xmlns:a16="http://schemas.microsoft.com/office/drawing/2014/main" id="{58101A28-4CCB-6E43-96AA-FF50ABD6DF2F}"/>
                </a:ext>
              </a:extLst>
            </p:cNvPr>
            <p:cNvCxnSpPr>
              <a:cxnSpLocks/>
            </p:cNvCxnSpPr>
            <p:nvPr/>
          </p:nvCxnSpPr>
          <p:spPr>
            <a:xfrm>
              <a:off x="10121048" y="3566910"/>
              <a:ext cx="36000" cy="0"/>
            </a:xfrm>
            <a:prstGeom prst="line">
              <a:avLst/>
            </a:prstGeom>
            <a:ln w="19050">
              <a:solidFill>
                <a:srgbClr val="179E76"/>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9A1A7A63-25E2-E742-A436-97E7FADC4C58}"/>
              </a:ext>
            </a:extLst>
          </p:cNvPr>
          <p:cNvSpPr txBox="1"/>
          <p:nvPr/>
        </p:nvSpPr>
        <p:spPr>
          <a:xfrm>
            <a:off x="10522923" y="4911143"/>
            <a:ext cx="1407758" cy="230832"/>
          </a:xfrm>
          <a:prstGeom prst="rect">
            <a:avLst/>
          </a:prstGeom>
          <a:noFill/>
        </p:spPr>
        <p:txBody>
          <a:bodyPr wrap="none" rtlCol="0">
            <a:spAutoFit/>
          </a:bodyPr>
          <a:lstStyle/>
          <a:p>
            <a:r>
              <a:rPr lang="nl-NL" sz="900">
                <a:latin typeface="Montserrat" panose="00000500000000000000" pitchFamily="2" charset="0"/>
              </a:rPr>
              <a:t>Geen afhankelijkheid</a:t>
            </a:r>
          </a:p>
        </p:txBody>
      </p:sp>
      <p:sp>
        <p:nvSpPr>
          <p:cNvPr id="46" name="TextBox 45">
            <a:extLst>
              <a:ext uri="{FF2B5EF4-FFF2-40B4-BE49-F238E27FC236}">
                <a16:creationId xmlns:a16="http://schemas.microsoft.com/office/drawing/2014/main" id="{DD2E9D6B-7DB5-6A46-9B4A-BFA7D23D2D53}"/>
              </a:ext>
            </a:extLst>
          </p:cNvPr>
          <p:cNvSpPr txBox="1"/>
          <p:nvPr/>
        </p:nvSpPr>
        <p:spPr>
          <a:xfrm>
            <a:off x="8695868" y="5353330"/>
            <a:ext cx="960519" cy="230832"/>
          </a:xfrm>
          <a:prstGeom prst="rect">
            <a:avLst/>
          </a:prstGeom>
          <a:noFill/>
        </p:spPr>
        <p:txBody>
          <a:bodyPr wrap="none" rtlCol="0">
            <a:spAutoFit/>
          </a:bodyPr>
          <a:lstStyle/>
          <a:p>
            <a:r>
              <a:rPr lang="nl-NL" sz="900">
                <a:latin typeface="Montserrat" panose="00000500000000000000" pitchFamily="2" charset="0"/>
              </a:rPr>
              <a:t>Grote invloed</a:t>
            </a:r>
          </a:p>
        </p:txBody>
      </p:sp>
      <p:sp>
        <p:nvSpPr>
          <p:cNvPr id="48" name="TextBox 47">
            <a:extLst>
              <a:ext uri="{FF2B5EF4-FFF2-40B4-BE49-F238E27FC236}">
                <a16:creationId xmlns:a16="http://schemas.microsoft.com/office/drawing/2014/main" id="{189605B5-A84D-E047-B099-B002E5CA0F95}"/>
              </a:ext>
            </a:extLst>
          </p:cNvPr>
          <p:cNvSpPr txBox="1"/>
          <p:nvPr/>
        </p:nvSpPr>
        <p:spPr>
          <a:xfrm>
            <a:off x="8695868" y="6162983"/>
            <a:ext cx="995785" cy="230832"/>
          </a:xfrm>
          <a:prstGeom prst="rect">
            <a:avLst/>
          </a:prstGeom>
          <a:noFill/>
        </p:spPr>
        <p:txBody>
          <a:bodyPr wrap="none" rtlCol="0">
            <a:spAutoFit/>
          </a:bodyPr>
          <a:lstStyle/>
          <a:p>
            <a:r>
              <a:rPr lang="nl-NL" sz="900">
                <a:latin typeface="Montserrat" panose="00000500000000000000" pitchFamily="2" charset="0"/>
              </a:rPr>
              <a:t>Kleine invloed</a:t>
            </a:r>
          </a:p>
        </p:txBody>
      </p:sp>
      <p:sp>
        <p:nvSpPr>
          <p:cNvPr id="49" name="Oval 48">
            <a:extLst>
              <a:ext uri="{FF2B5EF4-FFF2-40B4-BE49-F238E27FC236}">
                <a16:creationId xmlns:a16="http://schemas.microsoft.com/office/drawing/2014/main" id="{FA92A23E-2AB6-7949-BF3C-31860148C83E}"/>
              </a:ext>
            </a:extLst>
          </p:cNvPr>
          <p:cNvSpPr/>
          <p:nvPr/>
        </p:nvSpPr>
        <p:spPr>
          <a:xfrm>
            <a:off x="8119059" y="5255995"/>
            <a:ext cx="457202" cy="437414"/>
          </a:xfrm>
          <a:prstGeom prst="ellipse">
            <a:avLst/>
          </a:prstGeom>
          <a:solidFill>
            <a:srgbClr val="ED2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G</a:t>
            </a:r>
          </a:p>
        </p:txBody>
      </p:sp>
      <p:sp>
        <p:nvSpPr>
          <p:cNvPr id="50" name="Oval 49">
            <a:extLst>
              <a:ext uri="{FF2B5EF4-FFF2-40B4-BE49-F238E27FC236}">
                <a16:creationId xmlns:a16="http://schemas.microsoft.com/office/drawing/2014/main" id="{A2E2CAD6-F8C3-F24F-A565-3056A326B2C4}"/>
              </a:ext>
            </a:extLst>
          </p:cNvPr>
          <p:cNvSpPr/>
          <p:nvPr/>
        </p:nvSpPr>
        <p:spPr>
          <a:xfrm>
            <a:off x="8176602" y="5769060"/>
            <a:ext cx="342623" cy="326893"/>
          </a:xfrm>
          <a:prstGeom prst="ellipse">
            <a:avLst/>
          </a:prstGeom>
          <a:solidFill>
            <a:srgbClr val="ED2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M</a:t>
            </a:r>
          </a:p>
        </p:txBody>
      </p:sp>
      <p:sp>
        <p:nvSpPr>
          <p:cNvPr id="51" name="Oval 50">
            <a:extLst>
              <a:ext uri="{FF2B5EF4-FFF2-40B4-BE49-F238E27FC236}">
                <a16:creationId xmlns:a16="http://schemas.microsoft.com/office/drawing/2014/main" id="{CCA6FF02-5C22-604A-BFC8-9DB14B3BDE4B}"/>
              </a:ext>
            </a:extLst>
          </p:cNvPr>
          <p:cNvSpPr/>
          <p:nvPr/>
        </p:nvSpPr>
        <p:spPr>
          <a:xfrm>
            <a:off x="8225292" y="6171604"/>
            <a:ext cx="234946" cy="237600"/>
          </a:xfrm>
          <a:prstGeom prst="ellipse">
            <a:avLst/>
          </a:prstGeom>
          <a:solidFill>
            <a:srgbClr val="ED2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Montserrat" panose="00000500000000000000" pitchFamily="2" charset="0"/>
              </a:rPr>
              <a:t>K</a:t>
            </a:r>
          </a:p>
        </p:txBody>
      </p:sp>
      <p:grpSp>
        <p:nvGrpSpPr>
          <p:cNvPr id="11" name="Group 10">
            <a:extLst>
              <a:ext uri="{FF2B5EF4-FFF2-40B4-BE49-F238E27FC236}">
                <a16:creationId xmlns:a16="http://schemas.microsoft.com/office/drawing/2014/main" id="{1C981CE0-2E2E-7E40-88E0-8F86EE332749}"/>
              </a:ext>
            </a:extLst>
          </p:cNvPr>
          <p:cNvGrpSpPr/>
          <p:nvPr/>
        </p:nvGrpSpPr>
        <p:grpSpPr>
          <a:xfrm>
            <a:off x="8289368" y="6484855"/>
            <a:ext cx="106794" cy="108000"/>
            <a:chOff x="8258683" y="5250717"/>
            <a:chExt cx="106794" cy="108000"/>
          </a:xfrm>
        </p:grpSpPr>
        <p:sp>
          <p:nvSpPr>
            <p:cNvPr id="52" name="Oval 51">
              <a:extLst>
                <a:ext uri="{FF2B5EF4-FFF2-40B4-BE49-F238E27FC236}">
                  <a16:creationId xmlns:a16="http://schemas.microsoft.com/office/drawing/2014/main" id="{31AE069B-D335-984D-AFF8-983F64EAB3D4}"/>
                </a:ext>
              </a:extLst>
            </p:cNvPr>
            <p:cNvSpPr>
              <a:spLocks noChangeAspect="1"/>
            </p:cNvSpPr>
            <p:nvPr/>
          </p:nvSpPr>
          <p:spPr>
            <a:xfrm>
              <a:off x="8258683" y="5250717"/>
              <a:ext cx="106794" cy="108000"/>
            </a:xfrm>
            <a:prstGeom prst="ellipse">
              <a:avLst/>
            </a:prstGeom>
            <a:solidFill>
              <a:schemeClr val="bg1"/>
            </a:solidFill>
            <a:ln>
              <a:solidFill>
                <a:srgbClr val="ED2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17A8FF"/>
                </a:solidFill>
                <a:latin typeface="Montserrat" panose="00000500000000000000" pitchFamily="2" charset="0"/>
              </a:endParaRPr>
            </a:p>
          </p:txBody>
        </p:sp>
        <p:cxnSp>
          <p:nvCxnSpPr>
            <p:cNvPr id="53" name="Straight Connector 52">
              <a:extLst>
                <a:ext uri="{FF2B5EF4-FFF2-40B4-BE49-F238E27FC236}">
                  <a16:creationId xmlns:a16="http://schemas.microsoft.com/office/drawing/2014/main" id="{DF4E4824-9817-7C42-AE01-492BA425E589}"/>
                </a:ext>
              </a:extLst>
            </p:cNvPr>
            <p:cNvCxnSpPr>
              <a:cxnSpLocks/>
            </p:cNvCxnSpPr>
            <p:nvPr/>
          </p:nvCxnSpPr>
          <p:spPr>
            <a:xfrm>
              <a:off x="8293993" y="5304717"/>
              <a:ext cx="36000" cy="0"/>
            </a:xfrm>
            <a:prstGeom prst="line">
              <a:avLst/>
            </a:prstGeom>
            <a:ln w="19050">
              <a:solidFill>
                <a:srgbClr val="ED2B89"/>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2948619F-DAC5-014A-BCF9-E1B8A101DA1D}"/>
              </a:ext>
            </a:extLst>
          </p:cNvPr>
          <p:cNvSpPr txBox="1"/>
          <p:nvPr/>
        </p:nvSpPr>
        <p:spPr>
          <a:xfrm>
            <a:off x="8695868" y="6415744"/>
            <a:ext cx="942887" cy="230832"/>
          </a:xfrm>
          <a:prstGeom prst="rect">
            <a:avLst/>
          </a:prstGeom>
          <a:noFill/>
        </p:spPr>
        <p:txBody>
          <a:bodyPr wrap="none" rtlCol="0">
            <a:spAutoFit/>
          </a:bodyPr>
          <a:lstStyle/>
          <a:p>
            <a:r>
              <a:rPr lang="nl-NL" sz="900">
                <a:latin typeface="Montserrat" panose="00000500000000000000" pitchFamily="2" charset="0"/>
              </a:rPr>
              <a:t>Geen invloed</a:t>
            </a:r>
          </a:p>
        </p:txBody>
      </p:sp>
      <p:sp>
        <p:nvSpPr>
          <p:cNvPr id="56" name="TextBox 55">
            <a:extLst>
              <a:ext uri="{FF2B5EF4-FFF2-40B4-BE49-F238E27FC236}">
                <a16:creationId xmlns:a16="http://schemas.microsoft.com/office/drawing/2014/main" id="{C213388E-FCE8-9445-A87C-68C81EB955A4}"/>
              </a:ext>
            </a:extLst>
          </p:cNvPr>
          <p:cNvSpPr txBox="1"/>
          <p:nvPr/>
        </p:nvSpPr>
        <p:spPr>
          <a:xfrm>
            <a:off x="8701562" y="5817090"/>
            <a:ext cx="1124026" cy="230832"/>
          </a:xfrm>
          <a:prstGeom prst="rect">
            <a:avLst/>
          </a:prstGeom>
          <a:noFill/>
        </p:spPr>
        <p:txBody>
          <a:bodyPr wrap="none" rtlCol="0">
            <a:spAutoFit/>
          </a:bodyPr>
          <a:lstStyle/>
          <a:p>
            <a:r>
              <a:rPr lang="nl-NL" sz="900">
                <a:latin typeface="Montserrat" panose="00000500000000000000" pitchFamily="2" charset="0"/>
              </a:rPr>
              <a:t>Medium invloed</a:t>
            </a:r>
          </a:p>
        </p:txBody>
      </p:sp>
      <p:sp>
        <p:nvSpPr>
          <p:cNvPr id="47" name="Rectangle 46">
            <a:extLst>
              <a:ext uri="{FF2B5EF4-FFF2-40B4-BE49-F238E27FC236}">
                <a16:creationId xmlns:a16="http://schemas.microsoft.com/office/drawing/2014/main" id="{72F7DF7B-B901-7D2A-263F-4F965D8F59D1}"/>
              </a:ext>
            </a:extLst>
          </p:cNvPr>
          <p:cNvSpPr/>
          <p:nvPr/>
        </p:nvSpPr>
        <p:spPr>
          <a:xfrm>
            <a:off x="-1" y="-43423"/>
            <a:ext cx="12192001" cy="1191585"/>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637C7C9-6DFD-7E30-5E1F-5AD926E0CDAA}"/>
              </a:ext>
            </a:extLst>
          </p:cNvPr>
          <p:cNvSpPr/>
          <p:nvPr/>
        </p:nvSpPr>
        <p:spPr>
          <a:xfrm>
            <a:off x="181429" y="272152"/>
            <a:ext cx="11829142" cy="553998"/>
          </a:xfrm>
          <a:prstGeom prst="rect">
            <a:avLst/>
          </a:prstGeom>
          <a:solidFill>
            <a:srgbClr val="6EC7F1"/>
          </a:solidFill>
          <a:ln>
            <a:solidFill>
              <a:srgbClr val="6EC7F1"/>
            </a:solidFill>
          </a:ln>
        </p:spPr>
        <p:txBody>
          <a:bodyPr wrap="square">
            <a:spAutoFit/>
          </a:bodyPr>
          <a:lstStyle/>
          <a:p>
            <a:pPr lvl="0" algn="ctr"/>
            <a:r>
              <a:rPr lang="nl-NL" sz="3000" b="1" dirty="0">
                <a:solidFill>
                  <a:schemeClr val="bg1"/>
                </a:solidFill>
                <a:latin typeface="Montserrat" panose="02000505000000020004" pitchFamily="2" charset="77"/>
              </a:rPr>
              <a:t>JOUW BEDRIJF IN RELATIE TOT NATUURLIJK KAPITAAL</a:t>
            </a:r>
          </a:p>
        </p:txBody>
      </p:sp>
      <p:sp>
        <p:nvSpPr>
          <p:cNvPr id="3" name="TextBox 2">
            <a:extLst>
              <a:ext uri="{FF2B5EF4-FFF2-40B4-BE49-F238E27FC236}">
                <a16:creationId xmlns:a16="http://schemas.microsoft.com/office/drawing/2014/main" id="{48E15A0C-8BFA-96E8-7A98-189A6CEA8E77}"/>
              </a:ext>
            </a:extLst>
          </p:cNvPr>
          <p:cNvSpPr txBox="1"/>
          <p:nvPr/>
        </p:nvSpPr>
        <p:spPr>
          <a:xfrm>
            <a:off x="10151733" y="1293989"/>
            <a:ext cx="1722157" cy="307777"/>
          </a:xfrm>
          <a:prstGeom prst="rect">
            <a:avLst/>
          </a:prstGeom>
          <a:noFill/>
        </p:spPr>
        <p:txBody>
          <a:bodyPr wrap="square" rtlCol="0">
            <a:spAutoFit/>
          </a:bodyPr>
          <a:lstStyle/>
          <a:p>
            <a:pPr algn="r"/>
            <a:r>
              <a:rPr lang="nl-NL" sz="700" dirty="0">
                <a:latin typeface="Montserrat" panose="00000500000000000000" pitchFamily="2" charset="0"/>
              </a:rPr>
              <a:t>Bron: </a:t>
            </a:r>
            <a:r>
              <a:rPr lang="nl-NL" sz="700" dirty="0">
                <a:latin typeface="Montserrat" panose="00000500000000000000" pitchFamily="2" charset="0"/>
                <a:hlinkClick r:id="rId3"/>
              </a:rPr>
              <a:t>360° duurzaamheidsmodel,</a:t>
            </a:r>
            <a:br>
              <a:rPr lang="nl-NL" sz="700" dirty="0">
                <a:latin typeface="Montserrat" panose="00000500000000000000" pitchFamily="2" charset="0"/>
                <a:hlinkClick r:id="rId3"/>
              </a:rPr>
            </a:br>
            <a:r>
              <a:rPr lang="nl-NL" sz="700" dirty="0">
                <a:latin typeface="Montserrat" panose="00000500000000000000" pitchFamily="2" charset="0"/>
                <a:hlinkClick r:id="rId3"/>
              </a:rPr>
              <a:t>De Natuurfverdubbelaars</a:t>
            </a:r>
            <a:endParaRPr lang="nl-NL" sz="700" dirty="0">
              <a:latin typeface="Montserrat" panose="00000500000000000000" pitchFamily="2" charset="0"/>
            </a:endParaRPr>
          </a:p>
        </p:txBody>
      </p:sp>
    </p:spTree>
    <p:extLst>
      <p:ext uri="{BB962C8B-B14F-4D97-AF65-F5344CB8AC3E}">
        <p14:creationId xmlns:p14="http://schemas.microsoft.com/office/powerpoint/2010/main" val="320341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8832AD2-98FB-6FD2-CF7A-AFE4D71270BE}"/>
              </a:ext>
            </a:extLst>
          </p:cNvPr>
          <p:cNvSpPr/>
          <p:nvPr/>
        </p:nvSpPr>
        <p:spPr>
          <a:xfrm>
            <a:off x="-1" y="-43423"/>
            <a:ext cx="12192001" cy="1191585"/>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3">
            <a:extLst>
              <a:ext uri="{FF2B5EF4-FFF2-40B4-BE49-F238E27FC236}">
                <a16:creationId xmlns:a16="http://schemas.microsoft.com/office/drawing/2014/main" id="{F13180B7-DFE5-4AEE-8059-FBFCDFF5737C}"/>
              </a:ext>
            </a:extLst>
          </p:cNvPr>
          <p:cNvGraphicFramePr>
            <a:graphicFrameLocks noGrp="1"/>
          </p:cNvGraphicFramePr>
          <p:nvPr/>
        </p:nvGraphicFramePr>
        <p:xfrm>
          <a:off x="254000" y="2327101"/>
          <a:ext cx="11684000" cy="3493687"/>
        </p:xfrm>
        <a:graphic>
          <a:graphicData uri="http://schemas.openxmlformats.org/drawingml/2006/table">
            <a:tbl>
              <a:tblPr firstRow="1" bandRow="1">
                <a:tableStyleId>{8A107856-5554-42FB-B03E-39F5DBC370BA}</a:tableStyleId>
              </a:tblPr>
              <a:tblGrid>
                <a:gridCol w="1757680">
                  <a:extLst>
                    <a:ext uri="{9D8B030D-6E8A-4147-A177-3AD203B41FA5}">
                      <a16:colId xmlns:a16="http://schemas.microsoft.com/office/drawing/2014/main" val="1333572333"/>
                    </a:ext>
                  </a:extLst>
                </a:gridCol>
                <a:gridCol w="1595120">
                  <a:extLst>
                    <a:ext uri="{9D8B030D-6E8A-4147-A177-3AD203B41FA5}">
                      <a16:colId xmlns:a16="http://schemas.microsoft.com/office/drawing/2014/main" val="1881795672"/>
                    </a:ext>
                  </a:extLst>
                </a:gridCol>
                <a:gridCol w="4480560">
                  <a:extLst>
                    <a:ext uri="{9D8B030D-6E8A-4147-A177-3AD203B41FA5}">
                      <a16:colId xmlns:a16="http://schemas.microsoft.com/office/drawing/2014/main" val="1507151453"/>
                    </a:ext>
                  </a:extLst>
                </a:gridCol>
                <a:gridCol w="3850640">
                  <a:extLst>
                    <a:ext uri="{9D8B030D-6E8A-4147-A177-3AD203B41FA5}">
                      <a16:colId xmlns:a16="http://schemas.microsoft.com/office/drawing/2014/main" val="1625700106"/>
                    </a:ext>
                  </a:extLst>
                </a:gridCol>
              </a:tblGrid>
              <a:tr h="624443">
                <a:tc>
                  <a:txBody>
                    <a:bodyPr/>
                    <a:lstStyle/>
                    <a:p>
                      <a:r>
                        <a:rPr lang="nl-NL" sz="1400" b="1" dirty="0">
                          <a:solidFill>
                            <a:schemeClr val="bg1"/>
                          </a:solidFill>
                          <a:latin typeface="Montserrat" panose="00000500000000000000" pitchFamily="2" charset="0"/>
                        </a:rPr>
                        <a:t>Issue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solidFill>
                  </a:tcPr>
                </a:tc>
                <a:tc>
                  <a:txBody>
                    <a:bodyPr/>
                    <a:lstStyle/>
                    <a:p>
                      <a:r>
                        <a:rPr lang="nl-NL" sz="1400" b="1" dirty="0">
                          <a:solidFill>
                            <a:schemeClr val="bg1"/>
                          </a:solidFill>
                          <a:latin typeface="Montserrat" panose="00000500000000000000" pitchFamily="2" charset="0"/>
                        </a:rPr>
                        <a:t>Materialiteit risico</a:t>
                      </a:r>
                      <a:endParaRPr lang="en-GB" sz="1400" b="1" dirty="0">
                        <a:solidFill>
                          <a:schemeClr val="bg1"/>
                        </a:solidFill>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solidFill>
                  </a:tcPr>
                </a:tc>
                <a:tc>
                  <a:txBody>
                    <a:bodyPr/>
                    <a:lstStyle/>
                    <a:p>
                      <a:r>
                        <a:rPr lang="nl-NL" sz="1400" b="1" dirty="0">
                          <a:solidFill>
                            <a:schemeClr val="bg1"/>
                          </a:solidFill>
                          <a:latin typeface="Montserrat" panose="00000500000000000000" pitchFamily="2" charset="0"/>
                        </a:rPr>
                        <a:t>Type risico </a:t>
                      </a:r>
                      <a:r>
                        <a:rPr lang="nl-NL" sz="1400" b="0" dirty="0">
                          <a:solidFill>
                            <a:schemeClr val="bg1"/>
                          </a:solidFill>
                          <a:latin typeface="Montserrat" panose="00000500000000000000" pitchFamily="2" charset="0"/>
                        </a:rPr>
                        <a:t>(operationeel, reputatie,</a:t>
                      </a:r>
                      <a:br>
                        <a:rPr lang="nl-NL" sz="1400" b="0" dirty="0">
                          <a:solidFill>
                            <a:schemeClr val="bg1"/>
                          </a:solidFill>
                          <a:latin typeface="Montserrat" panose="00000500000000000000" pitchFamily="2" charset="0"/>
                        </a:rPr>
                      </a:br>
                      <a:r>
                        <a:rPr lang="nl-NL" sz="1400" b="0" dirty="0">
                          <a:solidFill>
                            <a:schemeClr val="bg1"/>
                          </a:solidFill>
                          <a:latin typeface="Montserrat" panose="00000500000000000000" pitchFamily="2" charset="0"/>
                        </a:rPr>
                        <a:t>wet-en regelgeving, stakeholder management)</a:t>
                      </a:r>
                      <a:endParaRPr lang="en-GB" sz="1400" b="0" dirty="0">
                        <a:solidFill>
                          <a:schemeClr val="bg1"/>
                        </a:solidFill>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solidFill>
                  </a:tcPr>
                </a:tc>
                <a:tc>
                  <a:txBody>
                    <a:bodyPr/>
                    <a:lstStyle/>
                    <a:p>
                      <a:r>
                        <a:rPr lang="nl-NL" sz="1400" b="0" dirty="0">
                          <a:solidFill>
                            <a:schemeClr val="bg1"/>
                          </a:solidFill>
                          <a:latin typeface="Montserrat" panose="00000500000000000000" pitchFamily="2" charset="0"/>
                        </a:rPr>
                        <a:t>Wie betrekken – </a:t>
                      </a:r>
                      <a:r>
                        <a:rPr lang="nl-NL" sz="1400" b="1" dirty="0">
                          <a:solidFill>
                            <a:schemeClr val="bg1"/>
                          </a:solidFill>
                          <a:latin typeface="Montserrat" panose="00000500000000000000" pitchFamily="2" charset="0"/>
                        </a:rPr>
                        <a:t>supply chain </a:t>
                      </a:r>
                      <a:r>
                        <a:rPr lang="nl-NL" sz="1400" b="1" kern="1200" dirty="0">
                          <a:solidFill>
                            <a:schemeClr val="bg1"/>
                          </a:solidFill>
                          <a:latin typeface="Montserrat" panose="00000500000000000000" pitchFamily="2" charset="0"/>
                          <a:ea typeface="+mn-ea"/>
                          <a:cs typeface="+mn-cs"/>
                        </a:rPr>
                        <a:t>partner/andere stakeholder</a:t>
                      </a:r>
                      <a:endParaRPr lang="en-GB" sz="1400" b="1" kern="1200" dirty="0">
                        <a:solidFill>
                          <a:schemeClr val="bg1"/>
                        </a:solidFill>
                        <a:latin typeface="Montserrat" panose="00000500000000000000" pitchFamily="2"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solidFill>
                  </a:tcPr>
                </a:tc>
                <a:extLst>
                  <a:ext uri="{0D108BD9-81ED-4DB2-BD59-A6C34878D82A}">
                    <a16:rowId xmlns:a16="http://schemas.microsoft.com/office/drawing/2014/main" val="4249028761"/>
                  </a:ext>
                </a:extLst>
              </a:tr>
              <a:tr h="409892">
                <a:tc>
                  <a:txBody>
                    <a:bodyPr/>
                    <a:lstStyle/>
                    <a:p>
                      <a:r>
                        <a:rPr lang="nl-NL" sz="1200" b="1" dirty="0">
                          <a:latin typeface="Montserrat" panose="00000500000000000000" pitchFamily="2" charset="0"/>
                        </a:rPr>
                        <a:t>Klimaat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b="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b="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b="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extLst>
                  <a:ext uri="{0D108BD9-81ED-4DB2-BD59-A6C34878D82A}">
                    <a16:rowId xmlns:a16="http://schemas.microsoft.com/office/drawing/2014/main" val="3710526268"/>
                  </a:ext>
                </a:extLst>
              </a:tr>
              <a:tr h="409892">
                <a:tc>
                  <a:txBody>
                    <a:bodyPr/>
                    <a:lstStyle/>
                    <a:p>
                      <a:r>
                        <a:rPr lang="nl-NL" sz="1200" b="1" dirty="0">
                          <a:latin typeface="Montserrat" panose="00000500000000000000" pitchFamily="2" charset="0"/>
                        </a:rPr>
                        <a:t>Watergebruik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extLst>
                  <a:ext uri="{0D108BD9-81ED-4DB2-BD59-A6C34878D82A}">
                    <a16:rowId xmlns:a16="http://schemas.microsoft.com/office/drawing/2014/main" val="1169551196"/>
                  </a:ext>
                </a:extLst>
              </a:tr>
              <a:tr h="409892">
                <a:tc>
                  <a:txBody>
                    <a:bodyPr/>
                    <a:lstStyle/>
                    <a:p>
                      <a:r>
                        <a:rPr lang="nl-NL" sz="1200" b="1" dirty="0">
                          <a:latin typeface="Montserrat" panose="00000500000000000000" pitchFamily="2" charset="0"/>
                        </a:rPr>
                        <a:t>Waterkwaliteit</a:t>
                      </a:r>
                      <a:endParaRPr lang="en-GB" sz="1200" b="1" dirty="0">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extLst>
                  <a:ext uri="{0D108BD9-81ED-4DB2-BD59-A6C34878D82A}">
                    <a16:rowId xmlns:a16="http://schemas.microsoft.com/office/drawing/2014/main" val="2678965993"/>
                  </a:ext>
                </a:extLst>
              </a:tr>
              <a:tr h="409892">
                <a:tc>
                  <a:txBody>
                    <a:bodyPr/>
                    <a:lstStyle/>
                    <a:p>
                      <a:r>
                        <a:rPr lang="en-GB" sz="1200" b="1" dirty="0" err="1">
                          <a:latin typeface="Montserrat" panose="00000500000000000000" pitchFamily="2" charset="0"/>
                        </a:rPr>
                        <a:t>Bodemkwaliteit</a:t>
                      </a:r>
                      <a:endParaRPr lang="en-GB" sz="1200" b="1" dirty="0">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extLst>
                  <a:ext uri="{0D108BD9-81ED-4DB2-BD59-A6C34878D82A}">
                    <a16:rowId xmlns:a16="http://schemas.microsoft.com/office/drawing/2014/main" val="2530788733"/>
                  </a:ext>
                </a:extLst>
              </a:tr>
              <a:tr h="409892">
                <a:tc>
                  <a:txBody>
                    <a:bodyPr/>
                    <a:lstStyle/>
                    <a:p>
                      <a:r>
                        <a:rPr lang="nl-NL" sz="1200" b="1" dirty="0">
                          <a:latin typeface="Montserrat" panose="00000500000000000000" pitchFamily="2" charset="0"/>
                        </a:rPr>
                        <a:t>Luchtkwaliteit</a:t>
                      </a:r>
                      <a:endParaRPr lang="en-GB" sz="1200" b="1" dirty="0">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extLst>
                  <a:ext uri="{0D108BD9-81ED-4DB2-BD59-A6C34878D82A}">
                    <a16:rowId xmlns:a16="http://schemas.microsoft.com/office/drawing/2014/main" val="2091304678"/>
                  </a:ext>
                </a:extLst>
              </a:tr>
              <a:tr h="409892">
                <a:tc>
                  <a:txBody>
                    <a:bodyPr/>
                    <a:lstStyle/>
                    <a:p>
                      <a:r>
                        <a:rPr lang="nl-NL" sz="1200" b="1" dirty="0">
                          <a:latin typeface="Montserrat" panose="00000500000000000000" pitchFamily="2" charset="0"/>
                        </a:rPr>
                        <a:t>Biodiversiteit</a:t>
                      </a:r>
                      <a:endParaRPr lang="en-GB" sz="1200" b="1" dirty="0">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extLst>
                  <a:ext uri="{0D108BD9-81ED-4DB2-BD59-A6C34878D82A}">
                    <a16:rowId xmlns:a16="http://schemas.microsoft.com/office/drawing/2014/main" val="3010601402"/>
                  </a:ext>
                </a:extLst>
              </a:tr>
              <a:tr h="409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ontserrat" panose="00000500000000000000" pitchFamily="2" charset="0"/>
                        </a:rPr>
                        <a:t>Landgebruik</a:t>
                      </a:r>
                      <a:endParaRPr lang="en-GB" sz="1200" b="1" dirty="0">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2014">
                        <a:alpha val="30196"/>
                      </a:srgbClr>
                    </a:solidFill>
                  </a:tcPr>
                </a:tc>
                <a:extLst>
                  <a:ext uri="{0D108BD9-81ED-4DB2-BD59-A6C34878D82A}">
                    <a16:rowId xmlns:a16="http://schemas.microsoft.com/office/drawing/2014/main" val="2590688654"/>
                  </a:ext>
                </a:extLst>
              </a:tr>
            </a:tbl>
          </a:graphicData>
        </a:graphic>
      </p:graphicFrame>
      <p:sp>
        <p:nvSpPr>
          <p:cNvPr id="16" name="Oval 15">
            <a:extLst>
              <a:ext uri="{FF2B5EF4-FFF2-40B4-BE49-F238E27FC236}">
                <a16:creationId xmlns:a16="http://schemas.microsoft.com/office/drawing/2014/main" id="{CEA13E49-B5E1-4EFB-A6FE-35C2C5E66BF0}"/>
              </a:ext>
            </a:extLst>
          </p:cNvPr>
          <p:cNvSpPr/>
          <p:nvPr/>
        </p:nvSpPr>
        <p:spPr>
          <a:xfrm>
            <a:off x="848216" y="6019871"/>
            <a:ext cx="600078" cy="589567"/>
          </a:xfrm>
          <a:prstGeom prst="ellipse">
            <a:avLst/>
          </a:prstGeom>
          <a:solidFill>
            <a:srgbClr val="FB2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ontserrat" panose="00000500000000000000" pitchFamily="2" charset="0"/>
              </a:rPr>
              <a:t>G</a:t>
            </a:r>
          </a:p>
        </p:txBody>
      </p:sp>
      <p:sp>
        <p:nvSpPr>
          <p:cNvPr id="17" name="Oval 16">
            <a:extLst>
              <a:ext uri="{FF2B5EF4-FFF2-40B4-BE49-F238E27FC236}">
                <a16:creationId xmlns:a16="http://schemas.microsoft.com/office/drawing/2014/main" id="{749DF600-332C-4B82-A67A-00544FDA0B05}"/>
              </a:ext>
            </a:extLst>
          </p:cNvPr>
          <p:cNvSpPr/>
          <p:nvPr/>
        </p:nvSpPr>
        <p:spPr>
          <a:xfrm>
            <a:off x="3254341" y="6117602"/>
            <a:ext cx="457202" cy="432404"/>
          </a:xfrm>
          <a:prstGeom prst="ellipse">
            <a:avLst/>
          </a:prstGeom>
          <a:solidFill>
            <a:srgbClr val="FB2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ontserrat" panose="00000500000000000000" pitchFamily="2" charset="0"/>
              </a:rPr>
              <a:t>M</a:t>
            </a:r>
          </a:p>
        </p:txBody>
      </p:sp>
      <p:sp>
        <p:nvSpPr>
          <p:cNvPr id="18" name="Oval 17">
            <a:extLst>
              <a:ext uri="{FF2B5EF4-FFF2-40B4-BE49-F238E27FC236}">
                <a16:creationId xmlns:a16="http://schemas.microsoft.com/office/drawing/2014/main" id="{94A215FB-ADF7-456D-B892-A8A7629CFAD7}"/>
              </a:ext>
            </a:extLst>
          </p:cNvPr>
          <p:cNvSpPr/>
          <p:nvPr/>
        </p:nvSpPr>
        <p:spPr>
          <a:xfrm>
            <a:off x="5517590" y="6237253"/>
            <a:ext cx="266702" cy="268893"/>
          </a:xfrm>
          <a:prstGeom prst="ellipse">
            <a:avLst/>
          </a:prstGeom>
          <a:solidFill>
            <a:srgbClr val="FB2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ontserrat" panose="00000500000000000000" pitchFamily="2" charset="0"/>
              </a:rPr>
              <a:t>K</a:t>
            </a:r>
          </a:p>
        </p:txBody>
      </p:sp>
      <p:sp>
        <p:nvSpPr>
          <p:cNvPr id="20" name="TextBox 19">
            <a:extLst>
              <a:ext uri="{FF2B5EF4-FFF2-40B4-BE49-F238E27FC236}">
                <a16:creationId xmlns:a16="http://schemas.microsoft.com/office/drawing/2014/main" id="{2DB59A64-2C42-4272-945A-960B47A359AC}"/>
              </a:ext>
            </a:extLst>
          </p:cNvPr>
          <p:cNvSpPr txBox="1"/>
          <p:nvPr/>
        </p:nvSpPr>
        <p:spPr>
          <a:xfrm>
            <a:off x="1473540" y="6218094"/>
            <a:ext cx="1061509" cy="276999"/>
          </a:xfrm>
          <a:prstGeom prst="rect">
            <a:avLst/>
          </a:prstGeom>
          <a:noFill/>
        </p:spPr>
        <p:txBody>
          <a:bodyPr wrap="none" rtlCol="0">
            <a:spAutoFit/>
          </a:bodyPr>
          <a:lstStyle/>
          <a:p>
            <a:r>
              <a:rPr lang="nl-NL" sz="1200" dirty="0">
                <a:latin typeface="Montserrat" panose="00000500000000000000" pitchFamily="2" charset="0"/>
              </a:rPr>
              <a:t>Groot risico</a:t>
            </a:r>
          </a:p>
        </p:txBody>
      </p:sp>
      <p:sp>
        <p:nvSpPr>
          <p:cNvPr id="22" name="TextBox 21">
            <a:extLst>
              <a:ext uri="{FF2B5EF4-FFF2-40B4-BE49-F238E27FC236}">
                <a16:creationId xmlns:a16="http://schemas.microsoft.com/office/drawing/2014/main" id="{E823A8DE-AFD4-408C-8DB8-34EB7133432C}"/>
              </a:ext>
            </a:extLst>
          </p:cNvPr>
          <p:cNvSpPr txBox="1"/>
          <p:nvPr/>
        </p:nvSpPr>
        <p:spPr>
          <a:xfrm>
            <a:off x="3746746" y="6215098"/>
            <a:ext cx="1281120" cy="276999"/>
          </a:xfrm>
          <a:prstGeom prst="rect">
            <a:avLst/>
          </a:prstGeom>
          <a:noFill/>
        </p:spPr>
        <p:txBody>
          <a:bodyPr wrap="none" rtlCol="0">
            <a:spAutoFit/>
          </a:bodyPr>
          <a:lstStyle/>
          <a:p>
            <a:r>
              <a:rPr lang="nl-NL" sz="1200">
                <a:latin typeface="Montserrat" panose="00000500000000000000" pitchFamily="2" charset="0"/>
              </a:rPr>
              <a:t>Medium risico</a:t>
            </a:r>
          </a:p>
        </p:txBody>
      </p:sp>
      <p:sp>
        <p:nvSpPr>
          <p:cNvPr id="24" name="TextBox 23">
            <a:extLst>
              <a:ext uri="{FF2B5EF4-FFF2-40B4-BE49-F238E27FC236}">
                <a16:creationId xmlns:a16="http://schemas.microsoft.com/office/drawing/2014/main" id="{5CA24D80-F933-4524-A925-D6C3919D010F}"/>
              </a:ext>
            </a:extLst>
          </p:cNvPr>
          <p:cNvSpPr txBox="1"/>
          <p:nvPr/>
        </p:nvSpPr>
        <p:spPr>
          <a:xfrm>
            <a:off x="5827440" y="6219652"/>
            <a:ext cx="1171754" cy="276999"/>
          </a:xfrm>
          <a:prstGeom prst="rect">
            <a:avLst/>
          </a:prstGeom>
          <a:noFill/>
        </p:spPr>
        <p:txBody>
          <a:bodyPr wrap="square" rtlCol="0">
            <a:spAutoFit/>
          </a:bodyPr>
          <a:lstStyle/>
          <a:p>
            <a:r>
              <a:rPr lang="nl-NL" sz="1200">
                <a:latin typeface="Montserrat" panose="00000500000000000000" pitchFamily="2" charset="0"/>
              </a:rPr>
              <a:t>Klein risico</a:t>
            </a:r>
          </a:p>
        </p:txBody>
      </p:sp>
      <p:sp>
        <p:nvSpPr>
          <p:cNvPr id="26" name="TextBox 25">
            <a:extLst>
              <a:ext uri="{FF2B5EF4-FFF2-40B4-BE49-F238E27FC236}">
                <a16:creationId xmlns:a16="http://schemas.microsoft.com/office/drawing/2014/main" id="{62CB50DA-421A-41FC-B17F-15ED62B2F273}"/>
              </a:ext>
            </a:extLst>
          </p:cNvPr>
          <p:cNvSpPr txBox="1"/>
          <p:nvPr/>
        </p:nvSpPr>
        <p:spPr>
          <a:xfrm>
            <a:off x="7688523" y="6213897"/>
            <a:ext cx="1529436" cy="276999"/>
          </a:xfrm>
          <a:prstGeom prst="rect">
            <a:avLst/>
          </a:prstGeom>
          <a:noFill/>
        </p:spPr>
        <p:txBody>
          <a:bodyPr wrap="square" rtlCol="0">
            <a:spAutoFit/>
          </a:bodyPr>
          <a:lstStyle/>
          <a:p>
            <a:r>
              <a:rPr lang="nl-NL" sz="1200" dirty="0">
                <a:latin typeface="Montserrat" panose="00000500000000000000" pitchFamily="2" charset="0"/>
              </a:rPr>
              <a:t>Geen risico</a:t>
            </a:r>
          </a:p>
        </p:txBody>
      </p:sp>
      <p:sp>
        <p:nvSpPr>
          <p:cNvPr id="2" name="TextBox 1">
            <a:extLst>
              <a:ext uri="{FF2B5EF4-FFF2-40B4-BE49-F238E27FC236}">
                <a16:creationId xmlns:a16="http://schemas.microsoft.com/office/drawing/2014/main" id="{6D31F705-A068-4DD8-ACA5-F2BF925ACCEE}"/>
              </a:ext>
            </a:extLst>
          </p:cNvPr>
          <p:cNvSpPr txBox="1"/>
          <p:nvPr/>
        </p:nvSpPr>
        <p:spPr>
          <a:xfrm>
            <a:off x="254000" y="1435771"/>
            <a:ext cx="11633686" cy="738664"/>
          </a:xfrm>
          <a:prstGeom prst="rect">
            <a:avLst/>
          </a:prstGeom>
          <a:solidFill>
            <a:schemeClr val="accent3">
              <a:lumMod val="20000"/>
              <a:lumOff val="80000"/>
            </a:schemeClr>
          </a:solidFill>
        </p:spPr>
        <p:txBody>
          <a:bodyPr wrap="square" rtlCol="0">
            <a:spAutoFit/>
          </a:bodyPr>
          <a:lstStyle/>
          <a:p>
            <a:r>
              <a:rPr lang="nl-NL" sz="1400" dirty="0">
                <a:latin typeface="Montserrat" pitchFamily="2" charset="77"/>
              </a:rPr>
              <a:t>Geef op basis van jouw kennis/inschatting aan waar natuurlijk kapitaal issues zich vertalen in een risico voor jouw bedrijf. </a:t>
            </a:r>
          </a:p>
          <a:p>
            <a:pPr marL="342900" indent="-342900">
              <a:buFontTx/>
              <a:buAutoNum type="arabicPeriod"/>
            </a:pPr>
            <a:r>
              <a:rPr lang="nl-NL" sz="1400" dirty="0">
                <a:latin typeface="Montserrat" pitchFamily="2" charset="77"/>
              </a:rPr>
              <a:t>Geef via de bollen aan hoe groot jij het risico acht (materialiteit) op het vlak van de issues binnen ons 360° duurzaamheidsmodel. Licht vervolgens het type risico toe, en geef aan wie je kunt betrekken om dit risico te mitigeren. </a:t>
            </a:r>
          </a:p>
        </p:txBody>
      </p:sp>
      <p:grpSp>
        <p:nvGrpSpPr>
          <p:cNvPr id="15" name="Group 14">
            <a:extLst>
              <a:ext uri="{FF2B5EF4-FFF2-40B4-BE49-F238E27FC236}">
                <a16:creationId xmlns:a16="http://schemas.microsoft.com/office/drawing/2014/main" id="{3836C88E-2E9C-2245-8A65-BC3DAD9511AC}"/>
              </a:ext>
            </a:extLst>
          </p:cNvPr>
          <p:cNvGrpSpPr/>
          <p:nvPr/>
        </p:nvGrpSpPr>
        <p:grpSpPr>
          <a:xfrm>
            <a:off x="7536942" y="6298396"/>
            <a:ext cx="106794" cy="108000"/>
            <a:chOff x="10085738" y="3512910"/>
            <a:chExt cx="106794" cy="108000"/>
          </a:xfrm>
        </p:grpSpPr>
        <p:sp>
          <p:nvSpPr>
            <p:cNvPr id="19" name="Oval 18">
              <a:extLst>
                <a:ext uri="{FF2B5EF4-FFF2-40B4-BE49-F238E27FC236}">
                  <a16:creationId xmlns:a16="http://schemas.microsoft.com/office/drawing/2014/main" id="{09DE9B87-A132-1940-964D-ECAFA43E1DBB}"/>
                </a:ext>
              </a:extLst>
            </p:cNvPr>
            <p:cNvSpPr>
              <a:spLocks noChangeAspect="1"/>
            </p:cNvSpPr>
            <p:nvPr/>
          </p:nvSpPr>
          <p:spPr>
            <a:xfrm>
              <a:off x="10085738" y="3512910"/>
              <a:ext cx="106794" cy="108000"/>
            </a:xfrm>
            <a:prstGeom prst="ellipse">
              <a:avLst/>
            </a:prstGeom>
            <a:solidFill>
              <a:schemeClr val="bg1"/>
            </a:solidFill>
            <a:ln>
              <a:solidFill>
                <a:srgbClr val="FB2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17A8FF"/>
                </a:solidFill>
                <a:latin typeface="Montserrat" panose="00000500000000000000" pitchFamily="2" charset="0"/>
              </a:endParaRPr>
            </a:p>
          </p:txBody>
        </p:sp>
        <p:cxnSp>
          <p:nvCxnSpPr>
            <p:cNvPr id="21" name="Straight Connector 20">
              <a:extLst>
                <a:ext uri="{FF2B5EF4-FFF2-40B4-BE49-F238E27FC236}">
                  <a16:creationId xmlns:a16="http://schemas.microsoft.com/office/drawing/2014/main" id="{18D29CAA-279A-2A44-9F01-4323ECC1BEF8}"/>
                </a:ext>
              </a:extLst>
            </p:cNvPr>
            <p:cNvCxnSpPr>
              <a:cxnSpLocks/>
            </p:cNvCxnSpPr>
            <p:nvPr/>
          </p:nvCxnSpPr>
          <p:spPr>
            <a:xfrm>
              <a:off x="10121048" y="3566910"/>
              <a:ext cx="36000" cy="0"/>
            </a:xfrm>
            <a:prstGeom prst="line">
              <a:avLst/>
            </a:prstGeom>
            <a:ln w="19050">
              <a:solidFill>
                <a:srgbClr val="FB201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78983E46-ECA2-E175-3B15-A36EBAEFC8BA}"/>
              </a:ext>
            </a:extLst>
          </p:cNvPr>
          <p:cNvSpPr/>
          <p:nvPr/>
        </p:nvSpPr>
        <p:spPr>
          <a:xfrm>
            <a:off x="181429" y="272152"/>
            <a:ext cx="11706257" cy="553998"/>
          </a:xfrm>
          <a:prstGeom prst="rect">
            <a:avLst/>
          </a:prstGeom>
          <a:solidFill>
            <a:srgbClr val="6EC7F1"/>
          </a:solidFill>
          <a:ln>
            <a:solidFill>
              <a:srgbClr val="6EC7F1"/>
            </a:solidFill>
          </a:ln>
        </p:spPr>
        <p:txBody>
          <a:bodyPr wrap="square">
            <a:spAutoFit/>
          </a:bodyPr>
          <a:lstStyle/>
          <a:p>
            <a:pPr lvl="0" algn="ctr"/>
            <a:r>
              <a:rPr lang="nl-NL" sz="3000" b="1" dirty="0">
                <a:solidFill>
                  <a:schemeClr val="bg1"/>
                </a:solidFill>
                <a:latin typeface="Montserrat" panose="02000505000000020004" pitchFamily="2" charset="77"/>
              </a:rPr>
              <a:t>Risico’s bedrijfsvoering</a:t>
            </a:r>
          </a:p>
        </p:txBody>
      </p:sp>
    </p:spTree>
    <p:extLst>
      <p:ext uri="{BB962C8B-B14F-4D97-AF65-F5344CB8AC3E}">
        <p14:creationId xmlns:p14="http://schemas.microsoft.com/office/powerpoint/2010/main" val="193452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A5E44F-D945-44CF-84C5-4F3828CBA80A}"/>
              </a:ext>
            </a:extLst>
          </p:cNvPr>
          <p:cNvSpPr txBox="1"/>
          <p:nvPr/>
        </p:nvSpPr>
        <p:spPr>
          <a:xfrm>
            <a:off x="254000" y="1443290"/>
            <a:ext cx="11684000" cy="738664"/>
          </a:xfrm>
          <a:prstGeom prst="rect">
            <a:avLst/>
          </a:prstGeom>
          <a:solidFill>
            <a:schemeClr val="accent3">
              <a:lumMod val="20000"/>
              <a:lumOff val="80000"/>
            </a:schemeClr>
          </a:solidFill>
        </p:spPr>
        <p:txBody>
          <a:bodyPr wrap="square" rtlCol="0">
            <a:spAutoFit/>
          </a:bodyPr>
          <a:lstStyle/>
          <a:p>
            <a:r>
              <a:rPr lang="nl-NL" sz="1400" dirty="0">
                <a:latin typeface="Montserrat" pitchFamily="2" charset="77"/>
              </a:rPr>
              <a:t>Geef op basis van jouw kennis/inschatting aan waar jij kansen ziet voor </a:t>
            </a:r>
            <a:r>
              <a:rPr lang="nl-NL" sz="1400" dirty="0" err="1">
                <a:latin typeface="Montserrat" pitchFamily="2" charset="77"/>
              </a:rPr>
              <a:t>verwaarding</a:t>
            </a:r>
            <a:r>
              <a:rPr lang="nl-NL" sz="1400" dirty="0">
                <a:latin typeface="Montserrat" pitchFamily="2" charset="77"/>
              </a:rPr>
              <a:t>. </a:t>
            </a:r>
          </a:p>
          <a:p>
            <a:endParaRPr lang="nl-NL" sz="1400" dirty="0">
              <a:latin typeface="Montserrat" pitchFamily="2" charset="77"/>
            </a:endParaRPr>
          </a:p>
          <a:p>
            <a:r>
              <a:rPr lang="nl-NL" sz="1400" dirty="0">
                <a:latin typeface="Montserrat" pitchFamily="2" charset="77"/>
              </a:rPr>
              <a:t>1. Geef via de bollen aan hoe groot jij de kans acht (materialiteit), licht de kans toe, en geef aan wie je daarbij kunt betrekken.</a:t>
            </a:r>
          </a:p>
        </p:txBody>
      </p:sp>
      <p:sp>
        <p:nvSpPr>
          <p:cNvPr id="15" name="Oval 14">
            <a:extLst>
              <a:ext uri="{FF2B5EF4-FFF2-40B4-BE49-F238E27FC236}">
                <a16:creationId xmlns:a16="http://schemas.microsoft.com/office/drawing/2014/main" id="{3CDC52E0-A384-D84D-A40D-AB12A57341B9}"/>
              </a:ext>
            </a:extLst>
          </p:cNvPr>
          <p:cNvSpPr/>
          <p:nvPr/>
        </p:nvSpPr>
        <p:spPr>
          <a:xfrm>
            <a:off x="848216" y="5924456"/>
            <a:ext cx="600078" cy="589567"/>
          </a:xfrm>
          <a:prstGeom prst="ellipse">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ontserrat" panose="00000500000000000000" pitchFamily="2" charset="0"/>
              </a:rPr>
              <a:t>G</a:t>
            </a:r>
          </a:p>
        </p:txBody>
      </p:sp>
      <p:sp>
        <p:nvSpPr>
          <p:cNvPr id="19" name="Oval 18">
            <a:extLst>
              <a:ext uri="{FF2B5EF4-FFF2-40B4-BE49-F238E27FC236}">
                <a16:creationId xmlns:a16="http://schemas.microsoft.com/office/drawing/2014/main" id="{576851E1-71F4-BB4C-88F4-34166894EAC7}"/>
              </a:ext>
            </a:extLst>
          </p:cNvPr>
          <p:cNvSpPr/>
          <p:nvPr/>
        </p:nvSpPr>
        <p:spPr>
          <a:xfrm>
            <a:off x="3254341" y="6022187"/>
            <a:ext cx="457202" cy="432404"/>
          </a:xfrm>
          <a:prstGeom prst="ellipse">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ontserrat" panose="00000500000000000000" pitchFamily="2" charset="0"/>
              </a:rPr>
              <a:t>M</a:t>
            </a:r>
          </a:p>
        </p:txBody>
      </p:sp>
      <p:sp>
        <p:nvSpPr>
          <p:cNvPr id="21" name="Oval 20">
            <a:extLst>
              <a:ext uri="{FF2B5EF4-FFF2-40B4-BE49-F238E27FC236}">
                <a16:creationId xmlns:a16="http://schemas.microsoft.com/office/drawing/2014/main" id="{1CAF7033-2DD2-994A-A7EA-AD96FC675E28}"/>
              </a:ext>
            </a:extLst>
          </p:cNvPr>
          <p:cNvSpPr/>
          <p:nvPr/>
        </p:nvSpPr>
        <p:spPr>
          <a:xfrm>
            <a:off x="5517590" y="6141838"/>
            <a:ext cx="266702" cy="268893"/>
          </a:xfrm>
          <a:prstGeom prst="ellipse">
            <a:avLst/>
          </a:prstGeom>
          <a:solidFill>
            <a:srgbClr val="179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ontserrat" panose="00000500000000000000" pitchFamily="2" charset="0"/>
              </a:rPr>
              <a:t>K</a:t>
            </a:r>
          </a:p>
        </p:txBody>
      </p:sp>
      <p:sp>
        <p:nvSpPr>
          <p:cNvPr id="23" name="TextBox 22">
            <a:extLst>
              <a:ext uri="{FF2B5EF4-FFF2-40B4-BE49-F238E27FC236}">
                <a16:creationId xmlns:a16="http://schemas.microsoft.com/office/drawing/2014/main" id="{8CD6BA1D-21CE-8946-8628-6BFEFE13A631}"/>
              </a:ext>
            </a:extLst>
          </p:cNvPr>
          <p:cNvSpPr txBox="1"/>
          <p:nvPr/>
        </p:nvSpPr>
        <p:spPr>
          <a:xfrm>
            <a:off x="1473540" y="6122679"/>
            <a:ext cx="1019831" cy="276999"/>
          </a:xfrm>
          <a:prstGeom prst="rect">
            <a:avLst/>
          </a:prstGeom>
          <a:noFill/>
        </p:spPr>
        <p:txBody>
          <a:bodyPr wrap="none" rtlCol="0">
            <a:spAutoFit/>
          </a:bodyPr>
          <a:lstStyle/>
          <a:p>
            <a:r>
              <a:rPr lang="nl-NL" sz="1200" dirty="0">
                <a:latin typeface="Montserrat" panose="00000500000000000000" pitchFamily="2" charset="0"/>
              </a:rPr>
              <a:t>Grote kans</a:t>
            </a:r>
          </a:p>
        </p:txBody>
      </p:sp>
      <p:sp>
        <p:nvSpPr>
          <p:cNvPr id="25" name="TextBox 24">
            <a:extLst>
              <a:ext uri="{FF2B5EF4-FFF2-40B4-BE49-F238E27FC236}">
                <a16:creationId xmlns:a16="http://schemas.microsoft.com/office/drawing/2014/main" id="{05484FE2-6B9F-734A-A7C6-1E6987984D92}"/>
              </a:ext>
            </a:extLst>
          </p:cNvPr>
          <p:cNvSpPr txBox="1"/>
          <p:nvPr/>
        </p:nvSpPr>
        <p:spPr>
          <a:xfrm>
            <a:off x="3746746" y="6119683"/>
            <a:ext cx="1242648" cy="276999"/>
          </a:xfrm>
          <a:prstGeom prst="rect">
            <a:avLst/>
          </a:prstGeom>
          <a:noFill/>
        </p:spPr>
        <p:txBody>
          <a:bodyPr wrap="none" rtlCol="0">
            <a:spAutoFit/>
          </a:bodyPr>
          <a:lstStyle/>
          <a:p>
            <a:r>
              <a:rPr lang="nl-NL" sz="1200" dirty="0">
                <a:latin typeface="Montserrat" panose="00000500000000000000" pitchFamily="2" charset="0"/>
              </a:rPr>
              <a:t>Medium kans</a:t>
            </a:r>
          </a:p>
        </p:txBody>
      </p:sp>
      <p:sp>
        <p:nvSpPr>
          <p:cNvPr id="27" name="TextBox 26">
            <a:extLst>
              <a:ext uri="{FF2B5EF4-FFF2-40B4-BE49-F238E27FC236}">
                <a16:creationId xmlns:a16="http://schemas.microsoft.com/office/drawing/2014/main" id="{6D6829A1-96B9-E04A-B5ED-CD10277F301A}"/>
              </a:ext>
            </a:extLst>
          </p:cNvPr>
          <p:cNvSpPr txBox="1"/>
          <p:nvPr/>
        </p:nvSpPr>
        <p:spPr>
          <a:xfrm>
            <a:off x="5827440" y="6124237"/>
            <a:ext cx="1171754" cy="276999"/>
          </a:xfrm>
          <a:prstGeom prst="rect">
            <a:avLst/>
          </a:prstGeom>
          <a:noFill/>
        </p:spPr>
        <p:txBody>
          <a:bodyPr wrap="square" rtlCol="0">
            <a:spAutoFit/>
          </a:bodyPr>
          <a:lstStyle/>
          <a:p>
            <a:r>
              <a:rPr lang="nl-NL" sz="1200" dirty="0">
                <a:latin typeface="Montserrat" panose="00000500000000000000" pitchFamily="2" charset="0"/>
              </a:rPr>
              <a:t>Kleine kans</a:t>
            </a:r>
          </a:p>
        </p:txBody>
      </p:sp>
      <p:sp>
        <p:nvSpPr>
          <p:cNvPr id="28" name="TextBox 27">
            <a:extLst>
              <a:ext uri="{FF2B5EF4-FFF2-40B4-BE49-F238E27FC236}">
                <a16:creationId xmlns:a16="http://schemas.microsoft.com/office/drawing/2014/main" id="{1E34EF75-0B35-6546-9787-816ED34478FC}"/>
              </a:ext>
            </a:extLst>
          </p:cNvPr>
          <p:cNvSpPr txBox="1"/>
          <p:nvPr/>
        </p:nvSpPr>
        <p:spPr>
          <a:xfrm>
            <a:off x="7688523" y="6118482"/>
            <a:ext cx="1529436" cy="276999"/>
          </a:xfrm>
          <a:prstGeom prst="rect">
            <a:avLst/>
          </a:prstGeom>
          <a:noFill/>
        </p:spPr>
        <p:txBody>
          <a:bodyPr wrap="square" rtlCol="0">
            <a:spAutoFit/>
          </a:bodyPr>
          <a:lstStyle/>
          <a:p>
            <a:r>
              <a:rPr lang="nl-NL" sz="1200" dirty="0">
                <a:latin typeface="Montserrat" panose="00000500000000000000" pitchFamily="2" charset="0"/>
              </a:rPr>
              <a:t>Geen kans</a:t>
            </a:r>
          </a:p>
        </p:txBody>
      </p:sp>
      <p:grpSp>
        <p:nvGrpSpPr>
          <p:cNvPr id="29" name="Group 28">
            <a:extLst>
              <a:ext uri="{FF2B5EF4-FFF2-40B4-BE49-F238E27FC236}">
                <a16:creationId xmlns:a16="http://schemas.microsoft.com/office/drawing/2014/main" id="{2AE40FF0-9FBC-0041-B457-1156A4815F4F}"/>
              </a:ext>
            </a:extLst>
          </p:cNvPr>
          <p:cNvGrpSpPr/>
          <p:nvPr/>
        </p:nvGrpSpPr>
        <p:grpSpPr>
          <a:xfrm>
            <a:off x="7536942" y="6202981"/>
            <a:ext cx="106794" cy="108000"/>
            <a:chOff x="10085738" y="3512910"/>
            <a:chExt cx="106794" cy="108000"/>
          </a:xfrm>
          <a:solidFill>
            <a:schemeClr val="bg1"/>
          </a:solidFill>
        </p:grpSpPr>
        <p:sp>
          <p:nvSpPr>
            <p:cNvPr id="30" name="Oval 29">
              <a:extLst>
                <a:ext uri="{FF2B5EF4-FFF2-40B4-BE49-F238E27FC236}">
                  <a16:creationId xmlns:a16="http://schemas.microsoft.com/office/drawing/2014/main" id="{2E858811-BDBF-844D-BB72-5DB789F20A80}"/>
                </a:ext>
              </a:extLst>
            </p:cNvPr>
            <p:cNvSpPr>
              <a:spLocks noChangeAspect="1"/>
            </p:cNvSpPr>
            <p:nvPr/>
          </p:nvSpPr>
          <p:spPr>
            <a:xfrm>
              <a:off x="10085738" y="3512910"/>
              <a:ext cx="106794" cy="108000"/>
            </a:xfrm>
            <a:prstGeom prst="ellipse">
              <a:avLst/>
            </a:prstGeom>
            <a:grpFill/>
            <a:ln>
              <a:solidFill>
                <a:srgbClr val="179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17A8FF"/>
                </a:solidFill>
                <a:latin typeface="Montserrat" panose="00000500000000000000" pitchFamily="2" charset="0"/>
              </a:endParaRPr>
            </a:p>
          </p:txBody>
        </p:sp>
        <p:cxnSp>
          <p:nvCxnSpPr>
            <p:cNvPr id="31" name="Straight Connector 30">
              <a:extLst>
                <a:ext uri="{FF2B5EF4-FFF2-40B4-BE49-F238E27FC236}">
                  <a16:creationId xmlns:a16="http://schemas.microsoft.com/office/drawing/2014/main" id="{D579DB4F-566B-2C47-90EB-7FBDED9D1724}"/>
                </a:ext>
              </a:extLst>
            </p:cNvPr>
            <p:cNvCxnSpPr>
              <a:cxnSpLocks/>
            </p:cNvCxnSpPr>
            <p:nvPr/>
          </p:nvCxnSpPr>
          <p:spPr>
            <a:xfrm>
              <a:off x="10121048" y="3566910"/>
              <a:ext cx="36000" cy="0"/>
            </a:xfrm>
            <a:prstGeom prst="line">
              <a:avLst/>
            </a:prstGeom>
            <a:grpFill/>
            <a:ln w="19050">
              <a:solidFill>
                <a:srgbClr val="179E76"/>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798309BF-D14B-9C6A-DC46-EE11E40EBF60}"/>
              </a:ext>
            </a:extLst>
          </p:cNvPr>
          <p:cNvSpPr/>
          <p:nvPr/>
        </p:nvSpPr>
        <p:spPr>
          <a:xfrm>
            <a:off x="-1" y="-43423"/>
            <a:ext cx="12192001" cy="1191585"/>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57936E0-97A6-825B-2495-C59D1201005B}"/>
              </a:ext>
            </a:extLst>
          </p:cNvPr>
          <p:cNvSpPr/>
          <p:nvPr/>
        </p:nvSpPr>
        <p:spPr>
          <a:xfrm>
            <a:off x="181429" y="272152"/>
            <a:ext cx="11706257" cy="553998"/>
          </a:xfrm>
          <a:prstGeom prst="rect">
            <a:avLst/>
          </a:prstGeom>
          <a:solidFill>
            <a:srgbClr val="6EC7F1"/>
          </a:solidFill>
          <a:ln>
            <a:solidFill>
              <a:srgbClr val="6EC7F1"/>
            </a:solidFill>
          </a:ln>
        </p:spPr>
        <p:txBody>
          <a:bodyPr wrap="square">
            <a:spAutoFit/>
          </a:bodyPr>
          <a:lstStyle/>
          <a:p>
            <a:pPr lvl="0" algn="ctr"/>
            <a:r>
              <a:rPr lang="nl-NL" sz="3000" b="1" dirty="0">
                <a:solidFill>
                  <a:schemeClr val="bg1"/>
                </a:solidFill>
                <a:latin typeface="Montserrat" panose="02000505000000020004" pitchFamily="2" charset="77"/>
              </a:rPr>
              <a:t>Kansen voor </a:t>
            </a:r>
            <a:r>
              <a:rPr lang="nl-NL" sz="3000" b="1" dirty="0" err="1">
                <a:solidFill>
                  <a:schemeClr val="bg1"/>
                </a:solidFill>
                <a:latin typeface="Montserrat" panose="02000505000000020004" pitchFamily="2" charset="77"/>
              </a:rPr>
              <a:t>verwaarding</a:t>
            </a:r>
            <a:r>
              <a:rPr lang="nl-NL" sz="3000" b="1" dirty="0">
                <a:solidFill>
                  <a:schemeClr val="bg1"/>
                </a:solidFill>
                <a:latin typeface="Montserrat" panose="02000505000000020004" pitchFamily="2" charset="77"/>
              </a:rPr>
              <a:t>/concurrentievoordeel</a:t>
            </a:r>
          </a:p>
        </p:txBody>
      </p:sp>
      <p:graphicFrame>
        <p:nvGraphicFramePr>
          <p:cNvPr id="18" name="Table 13">
            <a:extLst>
              <a:ext uri="{FF2B5EF4-FFF2-40B4-BE49-F238E27FC236}">
                <a16:creationId xmlns:a16="http://schemas.microsoft.com/office/drawing/2014/main" id="{214F67AA-5EE4-9EF8-970B-09469D88C1EE}"/>
              </a:ext>
            </a:extLst>
          </p:cNvPr>
          <p:cNvGraphicFramePr>
            <a:graphicFrameLocks noGrp="1"/>
          </p:cNvGraphicFramePr>
          <p:nvPr>
            <p:extLst>
              <p:ext uri="{D42A27DB-BD31-4B8C-83A1-F6EECF244321}">
                <p14:modId xmlns:p14="http://schemas.microsoft.com/office/powerpoint/2010/main" val="4184613749"/>
              </p:ext>
            </p:extLst>
          </p:nvPr>
        </p:nvGraphicFramePr>
        <p:xfrm>
          <a:off x="254001" y="2574990"/>
          <a:ext cx="11683999" cy="2721211"/>
        </p:xfrm>
        <a:graphic>
          <a:graphicData uri="http://schemas.openxmlformats.org/drawingml/2006/table">
            <a:tbl>
              <a:tblPr firstRow="1" bandRow="1">
                <a:tableStyleId>{8A107856-5554-42FB-B03E-39F5DBC370BA}</a:tableStyleId>
              </a:tblPr>
              <a:tblGrid>
                <a:gridCol w="2475818">
                  <a:extLst>
                    <a:ext uri="{9D8B030D-6E8A-4147-A177-3AD203B41FA5}">
                      <a16:colId xmlns:a16="http://schemas.microsoft.com/office/drawing/2014/main" val="1333572333"/>
                    </a:ext>
                  </a:extLst>
                </a:gridCol>
                <a:gridCol w="1658792">
                  <a:extLst>
                    <a:ext uri="{9D8B030D-6E8A-4147-A177-3AD203B41FA5}">
                      <a16:colId xmlns:a16="http://schemas.microsoft.com/office/drawing/2014/main" val="1881795672"/>
                    </a:ext>
                  </a:extLst>
                </a:gridCol>
                <a:gridCol w="3572058">
                  <a:extLst>
                    <a:ext uri="{9D8B030D-6E8A-4147-A177-3AD203B41FA5}">
                      <a16:colId xmlns:a16="http://schemas.microsoft.com/office/drawing/2014/main" val="1507151453"/>
                    </a:ext>
                  </a:extLst>
                </a:gridCol>
                <a:gridCol w="3977331">
                  <a:extLst>
                    <a:ext uri="{9D8B030D-6E8A-4147-A177-3AD203B41FA5}">
                      <a16:colId xmlns:a16="http://schemas.microsoft.com/office/drawing/2014/main" val="1625700106"/>
                    </a:ext>
                  </a:extLst>
                </a:gridCol>
              </a:tblGrid>
              <a:tr h="624443">
                <a:tc>
                  <a:txBody>
                    <a:bodyPr/>
                    <a:lstStyle/>
                    <a:p>
                      <a:r>
                        <a:rPr lang="nl-NL" sz="1400" b="1" dirty="0">
                          <a:solidFill>
                            <a:schemeClr val="bg1"/>
                          </a:solidFill>
                          <a:latin typeface="Montserrat" pitchFamily="2" charset="77"/>
                        </a:rPr>
                        <a:t>Type kans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solidFill>
                  </a:tcPr>
                </a:tc>
                <a:tc>
                  <a:txBody>
                    <a:bodyPr/>
                    <a:lstStyle/>
                    <a:p>
                      <a:r>
                        <a:rPr lang="nl-NL" sz="1400" b="1" dirty="0">
                          <a:solidFill>
                            <a:schemeClr val="bg1"/>
                          </a:solidFill>
                          <a:latin typeface="Montserrat" pitchFamily="2" charset="77"/>
                        </a:rPr>
                        <a:t>Materialiteit kans</a:t>
                      </a:r>
                      <a:endParaRPr lang="en-GB" sz="1400" b="1" dirty="0">
                        <a:solidFill>
                          <a:schemeClr val="bg1"/>
                        </a:solidFill>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solidFill>
                  </a:tcPr>
                </a:tc>
                <a:tc>
                  <a:txBody>
                    <a:bodyPr/>
                    <a:lstStyle/>
                    <a:p>
                      <a:r>
                        <a:rPr lang="nl-NL" sz="1400" b="1" dirty="0">
                          <a:solidFill>
                            <a:schemeClr val="bg1"/>
                          </a:solidFill>
                          <a:latin typeface="Montserrat" pitchFamily="2" charset="77"/>
                        </a:rPr>
                        <a:t>Omschrijving kans</a:t>
                      </a:r>
                      <a:endParaRPr lang="en-GB" sz="1400" b="0" dirty="0">
                        <a:solidFill>
                          <a:schemeClr val="bg1"/>
                        </a:solidFill>
                        <a:latin typeface="Montserra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solidFill>
                  </a:tcPr>
                </a:tc>
                <a:tc>
                  <a:txBody>
                    <a:bodyPr/>
                    <a:lstStyle/>
                    <a:p>
                      <a:r>
                        <a:rPr lang="nl-NL" sz="1400" b="0" dirty="0">
                          <a:solidFill>
                            <a:schemeClr val="bg1"/>
                          </a:solidFill>
                          <a:latin typeface="Montserrat" pitchFamily="2" charset="77"/>
                        </a:rPr>
                        <a:t>Wie betrekken – </a:t>
                      </a:r>
                      <a:r>
                        <a:rPr lang="nl-NL" sz="1400" b="1" dirty="0">
                          <a:solidFill>
                            <a:schemeClr val="bg1"/>
                          </a:solidFill>
                          <a:latin typeface="Montserrat" pitchFamily="2" charset="77"/>
                        </a:rPr>
                        <a:t>supply chain </a:t>
                      </a:r>
                      <a:r>
                        <a:rPr lang="nl-NL" sz="1400" b="1" kern="1200" dirty="0">
                          <a:solidFill>
                            <a:schemeClr val="bg1"/>
                          </a:solidFill>
                          <a:latin typeface="Montserrat" pitchFamily="2" charset="77"/>
                          <a:ea typeface="+mn-ea"/>
                          <a:cs typeface="+mn-cs"/>
                        </a:rPr>
                        <a:t>partner/andere stakeholder</a:t>
                      </a:r>
                      <a:endParaRPr lang="en-GB" sz="1400" b="1" kern="1200" dirty="0">
                        <a:solidFill>
                          <a:schemeClr val="bg1"/>
                        </a:solidFill>
                        <a:latin typeface="Montserrat" pitchFamily="2" charset="77"/>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solidFill>
                  </a:tcPr>
                </a:tc>
                <a:extLst>
                  <a:ext uri="{0D108BD9-81ED-4DB2-BD59-A6C34878D82A}">
                    <a16:rowId xmlns:a16="http://schemas.microsoft.com/office/drawing/2014/main" val="4249028761"/>
                  </a:ext>
                </a:extLst>
              </a:tr>
              <a:tr h="409892">
                <a:tc>
                  <a:txBody>
                    <a:bodyPr/>
                    <a:lstStyle/>
                    <a:p>
                      <a:r>
                        <a:rPr lang="nl-NL" sz="1200" b="1" noProof="0" dirty="0">
                          <a:latin typeface="Montserrat" pitchFamily="2" charset="77"/>
                        </a:rPr>
                        <a:t>Operationeel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b="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b="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b="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extLst>
                  <a:ext uri="{0D108BD9-81ED-4DB2-BD59-A6C34878D82A}">
                    <a16:rowId xmlns:a16="http://schemas.microsoft.com/office/drawing/2014/main" val="3710526268"/>
                  </a:ext>
                </a:extLst>
              </a:tr>
              <a:tr h="409892">
                <a:tc>
                  <a:txBody>
                    <a:bodyPr/>
                    <a:lstStyle/>
                    <a:p>
                      <a:r>
                        <a:rPr lang="nl-NL" sz="1200" b="1" noProof="0" dirty="0">
                          <a:latin typeface="Montserrat" pitchFamily="2" charset="77"/>
                        </a:rPr>
                        <a:t>Productkwaliteit en -innovatie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extLst>
                  <a:ext uri="{0D108BD9-81ED-4DB2-BD59-A6C34878D82A}">
                    <a16:rowId xmlns:a16="http://schemas.microsoft.com/office/drawing/2014/main" val="1169551196"/>
                  </a:ext>
                </a:extLst>
              </a:tr>
              <a:tr h="409892">
                <a:tc>
                  <a:txBody>
                    <a:bodyPr/>
                    <a:lstStyle/>
                    <a:p>
                      <a:r>
                        <a:rPr lang="nl-NL" sz="1200" b="1" kern="1200" noProof="0" dirty="0">
                          <a:solidFill>
                            <a:schemeClr val="dk1"/>
                          </a:solidFill>
                          <a:latin typeface="Montserrat" pitchFamily="2" charset="77"/>
                        </a:rPr>
                        <a:t>Mark</a:t>
                      </a:r>
                      <a:r>
                        <a:rPr lang="nl-NL" sz="1200" b="1" noProof="0" dirty="0">
                          <a:latin typeface="Montserrat" pitchFamily="2" charset="77"/>
                        </a:rPr>
                        <a:t>eting/branding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extLst>
                  <a:ext uri="{0D108BD9-81ED-4DB2-BD59-A6C34878D82A}">
                    <a16:rowId xmlns:a16="http://schemas.microsoft.com/office/drawing/2014/main" val="2678965993"/>
                  </a:ext>
                </a:extLst>
              </a:tr>
              <a:tr h="409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noProof="0" dirty="0">
                          <a:latin typeface="Montserrat" pitchFamily="2" charset="77"/>
                        </a:rPr>
                        <a:t>Corporate communicatie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extLst>
                  <a:ext uri="{0D108BD9-81ED-4DB2-BD59-A6C34878D82A}">
                    <a16:rowId xmlns:a16="http://schemas.microsoft.com/office/drawing/2014/main" val="2530788733"/>
                  </a:ext>
                </a:extLst>
              </a:tr>
              <a:tr h="409892">
                <a:tc>
                  <a:txBody>
                    <a:bodyPr/>
                    <a:lstStyle/>
                    <a:p>
                      <a:r>
                        <a:rPr lang="nl-NL" sz="1200" b="1" noProof="0" dirty="0">
                          <a:latin typeface="Montserrat" pitchFamily="2" charset="77"/>
                        </a:rPr>
                        <a:t>Wet- en regelgeving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tc>
                  <a:txBody>
                    <a:bodyPr/>
                    <a:lstStyle/>
                    <a:p>
                      <a:endParaRPr lang="en-GB" sz="1200" dirty="0">
                        <a:latin typeface="Montserrat" panose="000005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9E76">
                        <a:alpha val="30196"/>
                      </a:srgbClr>
                    </a:solidFill>
                  </a:tcPr>
                </a:tc>
                <a:extLst>
                  <a:ext uri="{0D108BD9-81ED-4DB2-BD59-A6C34878D82A}">
                    <a16:rowId xmlns:a16="http://schemas.microsoft.com/office/drawing/2014/main" val="2091304678"/>
                  </a:ext>
                </a:extLst>
              </a:tr>
            </a:tbl>
          </a:graphicData>
        </a:graphic>
      </p:graphicFrame>
    </p:spTree>
    <p:extLst>
      <p:ext uri="{BB962C8B-B14F-4D97-AF65-F5344CB8AC3E}">
        <p14:creationId xmlns:p14="http://schemas.microsoft.com/office/powerpoint/2010/main" val="192477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D0D9C4-E526-F946-8A6E-D81ECDD68CF5}"/>
              </a:ext>
            </a:extLst>
          </p:cNvPr>
          <p:cNvSpPr/>
          <p:nvPr/>
        </p:nvSpPr>
        <p:spPr>
          <a:xfrm>
            <a:off x="0" y="3456590"/>
            <a:ext cx="12192000" cy="3012790"/>
          </a:xfrm>
          <a:prstGeom prst="rect">
            <a:avLst/>
          </a:prstGeom>
          <a:solidFill>
            <a:srgbClr val="6EC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B76B35E-4F4F-A24F-B47F-3218E6EE7D64}"/>
              </a:ext>
            </a:extLst>
          </p:cNvPr>
          <p:cNvPicPr>
            <a:picLocks noChangeAspect="1"/>
          </p:cNvPicPr>
          <p:nvPr/>
        </p:nvPicPr>
        <p:blipFill>
          <a:blip r:embed="rId2"/>
          <a:stretch>
            <a:fillRect/>
          </a:stretch>
        </p:blipFill>
        <p:spPr>
          <a:xfrm>
            <a:off x="4036177" y="44828"/>
            <a:ext cx="4119630" cy="2297430"/>
          </a:xfrm>
          <a:prstGeom prst="rect">
            <a:avLst/>
          </a:prstGeom>
        </p:spPr>
      </p:pic>
      <p:sp>
        <p:nvSpPr>
          <p:cNvPr id="11" name="TextBox 10">
            <a:extLst>
              <a:ext uri="{FF2B5EF4-FFF2-40B4-BE49-F238E27FC236}">
                <a16:creationId xmlns:a16="http://schemas.microsoft.com/office/drawing/2014/main" id="{5807A2D2-DF4D-164C-9B9E-0784E2610621}"/>
              </a:ext>
            </a:extLst>
          </p:cNvPr>
          <p:cNvSpPr txBox="1"/>
          <p:nvPr/>
        </p:nvSpPr>
        <p:spPr>
          <a:xfrm>
            <a:off x="3372546" y="4193544"/>
            <a:ext cx="5446891" cy="553998"/>
          </a:xfrm>
          <a:prstGeom prst="rect">
            <a:avLst/>
          </a:prstGeom>
          <a:noFill/>
        </p:spPr>
        <p:txBody>
          <a:bodyPr wrap="square" rtlCol="0">
            <a:spAutoFit/>
          </a:bodyPr>
          <a:lstStyle/>
          <a:p>
            <a:pPr algn="ctr"/>
            <a:r>
              <a:rPr lang="en-GB" sz="2400" b="1" dirty="0" err="1">
                <a:solidFill>
                  <a:schemeClr val="bg1"/>
                </a:solidFill>
                <a:latin typeface="Montserrat" pitchFamily="2" charset="77"/>
              </a:rPr>
              <a:t>Contactinformatie</a:t>
            </a:r>
            <a:endParaRPr lang="en-GB" sz="800" b="1" dirty="0">
              <a:solidFill>
                <a:schemeClr val="bg1"/>
              </a:solidFill>
              <a:latin typeface="Montserrat" pitchFamily="2" charset="77"/>
            </a:endParaRPr>
          </a:p>
          <a:p>
            <a:pPr algn="ctr"/>
            <a:endParaRPr lang="en-GB" sz="500" b="1" dirty="0">
              <a:solidFill>
                <a:schemeClr val="bg1"/>
              </a:solidFill>
              <a:latin typeface="Montserrat" pitchFamily="2" charset="77"/>
            </a:endParaRPr>
          </a:p>
        </p:txBody>
      </p:sp>
      <p:sp>
        <p:nvSpPr>
          <p:cNvPr id="12" name="TextBox 11">
            <a:extLst>
              <a:ext uri="{FF2B5EF4-FFF2-40B4-BE49-F238E27FC236}">
                <a16:creationId xmlns:a16="http://schemas.microsoft.com/office/drawing/2014/main" id="{81BF604B-8045-5E45-A2B2-94FA71C5F91B}"/>
              </a:ext>
            </a:extLst>
          </p:cNvPr>
          <p:cNvSpPr txBox="1"/>
          <p:nvPr/>
        </p:nvSpPr>
        <p:spPr>
          <a:xfrm>
            <a:off x="851956" y="5367680"/>
            <a:ext cx="3748088" cy="369332"/>
          </a:xfrm>
          <a:prstGeom prst="rect">
            <a:avLst/>
          </a:prstGeom>
          <a:noFill/>
        </p:spPr>
        <p:txBody>
          <a:bodyPr wrap="square" rtlCol="0">
            <a:spAutoFit/>
          </a:bodyPr>
          <a:lstStyle/>
          <a:p>
            <a:r>
              <a:rPr lang="en-GB" b="1" dirty="0">
                <a:solidFill>
                  <a:schemeClr val="bg1"/>
                </a:solidFill>
                <a:latin typeface="Montserrat" pitchFamily="2" charset="77"/>
              </a:rPr>
              <a:t>www.natuurverdubbelaars.nl</a:t>
            </a:r>
          </a:p>
        </p:txBody>
      </p:sp>
      <p:sp>
        <p:nvSpPr>
          <p:cNvPr id="13" name="TextBox 12">
            <a:extLst>
              <a:ext uri="{FF2B5EF4-FFF2-40B4-BE49-F238E27FC236}">
                <a16:creationId xmlns:a16="http://schemas.microsoft.com/office/drawing/2014/main" id="{57929F5B-097D-4E4E-832C-A1FFDCE6E864}"/>
              </a:ext>
            </a:extLst>
          </p:cNvPr>
          <p:cNvSpPr txBox="1"/>
          <p:nvPr/>
        </p:nvSpPr>
        <p:spPr>
          <a:xfrm>
            <a:off x="5433963" y="5358910"/>
            <a:ext cx="1690511" cy="369332"/>
          </a:xfrm>
          <a:prstGeom prst="rect">
            <a:avLst/>
          </a:prstGeom>
          <a:noFill/>
        </p:spPr>
        <p:txBody>
          <a:bodyPr wrap="square" rtlCol="0">
            <a:spAutoFit/>
          </a:bodyPr>
          <a:lstStyle/>
          <a:p>
            <a:r>
              <a:rPr lang="en-GB" b="1" dirty="0">
                <a:solidFill>
                  <a:schemeClr val="bg1"/>
                </a:solidFill>
                <a:latin typeface="Montserrat" pitchFamily="2" charset="77"/>
              </a:rPr>
              <a:t>020 261 9419 </a:t>
            </a:r>
          </a:p>
        </p:txBody>
      </p:sp>
      <p:sp>
        <p:nvSpPr>
          <p:cNvPr id="14" name="TextBox 13">
            <a:extLst>
              <a:ext uri="{FF2B5EF4-FFF2-40B4-BE49-F238E27FC236}">
                <a16:creationId xmlns:a16="http://schemas.microsoft.com/office/drawing/2014/main" id="{C5D6F131-4706-E141-B104-B84E72B1F5C8}"/>
              </a:ext>
            </a:extLst>
          </p:cNvPr>
          <p:cNvSpPr txBox="1"/>
          <p:nvPr/>
        </p:nvSpPr>
        <p:spPr>
          <a:xfrm>
            <a:off x="8255178" y="5367680"/>
            <a:ext cx="3860624" cy="369332"/>
          </a:xfrm>
          <a:prstGeom prst="rect">
            <a:avLst/>
          </a:prstGeom>
          <a:noFill/>
        </p:spPr>
        <p:txBody>
          <a:bodyPr wrap="square" rtlCol="0">
            <a:spAutoFit/>
          </a:bodyPr>
          <a:lstStyle/>
          <a:p>
            <a:r>
              <a:rPr lang="en-GB" b="1" dirty="0">
                <a:solidFill>
                  <a:schemeClr val="bg1"/>
                </a:solidFill>
                <a:latin typeface="Montserrat" pitchFamily="2" charset="77"/>
              </a:rPr>
              <a:t>info@natuurverdubbelaars.nl</a:t>
            </a:r>
          </a:p>
        </p:txBody>
      </p:sp>
      <p:pic>
        <p:nvPicPr>
          <p:cNvPr id="15" name="Picture 14">
            <a:extLst>
              <a:ext uri="{FF2B5EF4-FFF2-40B4-BE49-F238E27FC236}">
                <a16:creationId xmlns:a16="http://schemas.microsoft.com/office/drawing/2014/main" id="{2BD469DF-D82A-F542-944E-2ED432EE6465}"/>
              </a:ext>
            </a:extLst>
          </p:cNvPr>
          <p:cNvPicPr>
            <a:picLocks noChangeAspect="1"/>
          </p:cNvPicPr>
          <p:nvPr/>
        </p:nvPicPr>
        <p:blipFill>
          <a:blip r:embed="rId3"/>
          <a:stretch>
            <a:fillRect/>
          </a:stretch>
        </p:blipFill>
        <p:spPr>
          <a:xfrm>
            <a:off x="276224" y="5367680"/>
            <a:ext cx="466726" cy="408385"/>
          </a:xfrm>
          <a:prstGeom prst="rect">
            <a:avLst/>
          </a:prstGeom>
        </p:spPr>
      </p:pic>
      <p:pic>
        <p:nvPicPr>
          <p:cNvPr id="16" name="Picture 15">
            <a:extLst>
              <a:ext uri="{FF2B5EF4-FFF2-40B4-BE49-F238E27FC236}">
                <a16:creationId xmlns:a16="http://schemas.microsoft.com/office/drawing/2014/main" id="{E1F7946F-4577-1344-8C8E-04D618992EC3}"/>
              </a:ext>
            </a:extLst>
          </p:cNvPr>
          <p:cNvPicPr>
            <a:picLocks noChangeAspect="1"/>
          </p:cNvPicPr>
          <p:nvPr/>
        </p:nvPicPr>
        <p:blipFill>
          <a:blip r:embed="rId4"/>
          <a:stretch>
            <a:fillRect/>
          </a:stretch>
        </p:blipFill>
        <p:spPr>
          <a:xfrm>
            <a:off x="5027542" y="5367680"/>
            <a:ext cx="351792" cy="351792"/>
          </a:xfrm>
          <a:prstGeom prst="rect">
            <a:avLst/>
          </a:prstGeom>
        </p:spPr>
      </p:pic>
      <p:pic>
        <p:nvPicPr>
          <p:cNvPr id="17" name="Picture 16">
            <a:extLst>
              <a:ext uri="{FF2B5EF4-FFF2-40B4-BE49-F238E27FC236}">
                <a16:creationId xmlns:a16="http://schemas.microsoft.com/office/drawing/2014/main" id="{CB405A08-577B-3143-8C6B-60A34340F596}"/>
              </a:ext>
            </a:extLst>
          </p:cNvPr>
          <p:cNvPicPr>
            <a:picLocks noChangeAspect="1"/>
          </p:cNvPicPr>
          <p:nvPr/>
        </p:nvPicPr>
        <p:blipFill>
          <a:blip r:embed="rId5"/>
          <a:stretch>
            <a:fillRect/>
          </a:stretch>
        </p:blipFill>
        <p:spPr>
          <a:xfrm>
            <a:off x="7677679" y="5367680"/>
            <a:ext cx="488046" cy="369332"/>
          </a:xfrm>
          <a:prstGeom prst="rect">
            <a:avLst/>
          </a:prstGeom>
        </p:spPr>
      </p:pic>
    </p:spTree>
    <p:extLst>
      <p:ext uri="{BB962C8B-B14F-4D97-AF65-F5344CB8AC3E}">
        <p14:creationId xmlns:p14="http://schemas.microsoft.com/office/powerpoint/2010/main" val="226478471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EC7F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3200" dirty="0" smtClean="0">
            <a:solidFill>
              <a:schemeClr val="bg1"/>
            </a:solidFill>
            <a:latin typeface="Montserra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CB511FCAEB642900A3146DF32C2B4" ma:contentTypeVersion="21" ma:contentTypeDescription="Een nieuw document maken." ma:contentTypeScope="" ma:versionID="ace38b808a8e7e488c6931af9d15dc6d">
  <xsd:schema xmlns:xsd="http://www.w3.org/2001/XMLSchema" xmlns:xs="http://www.w3.org/2001/XMLSchema" xmlns:p="http://schemas.microsoft.com/office/2006/metadata/properties" xmlns:ns2="f45d78f8-9805-4d3c-b4c2-36c286252a4e" xmlns:ns3="c7c58ea0-bdf8-43dc-ad23-a02c2eab9c07" targetNamespace="http://schemas.microsoft.com/office/2006/metadata/properties" ma:root="true" ma:fieldsID="a3f47d9d4f320892d9c1ebe51b84b949" ns2:_="" ns3:_="">
    <xsd:import namespace="f45d78f8-9805-4d3c-b4c2-36c286252a4e"/>
    <xsd:import namespace="c7c58ea0-bdf8-43dc-ad23-a02c2eab9c0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d78f8-9805-4d3c-b4c2-36c286252a4e"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6" nillable="true" ma:displayName="Taxonomy Catch All Column" ma:hidden="true" ma:list="{f652fde4-0693-4cc2-83fb-d8de849edfea}" ma:internalName="TaxCatchAll" ma:showField="CatchAllData" ma:web="f45d78f8-9805-4d3c-b4c2-36c286252a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c58ea0-bdf8-43dc-ad23-a02c2eab9c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6a872753-e830-4a64-bfd8-5b46f1813c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45d78f8-9805-4d3c-b4c2-36c286252a4e" xsi:nil="true"/>
    <lcf76f155ced4ddcb4097134ff3c332f xmlns="c7c58ea0-bdf8-43dc-ad23-a02c2eab9c07">
      <Terms xmlns="http://schemas.microsoft.com/office/infopath/2007/PartnerControls"/>
    </lcf76f155ced4ddcb4097134ff3c332f>
    <_dlc_DocId xmlns="f45d78f8-9805-4d3c-b4c2-36c286252a4e">MVONL-2111665119-562530</_dlc_DocId>
    <_dlc_DocIdUrl xmlns="f45d78f8-9805-4d3c-b4c2-36c286252a4e">
      <Url>https://mvonederland.sharepoint.com/Sectoren/projecten/_layouts/15/DocIdRedir.aspx?ID=MVONL-2111665119-562530</Url>
      <Description>MVONL-2111665119-562530</Description>
    </_dlc_DocIdUrl>
  </documentManagement>
</p:properties>
</file>

<file path=customXml/itemProps1.xml><?xml version="1.0" encoding="utf-8"?>
<ds:datastoreItem xmlns:ds="http://schemas.openxmlformats.org/officeDocument/2006/customXml" ds:itemID="{8F24F726-9534-4EB9-BB57-6A70FCA25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d78f8-9805-4d3c-b4c2-36c286252a4e"/>
    <ds:schemaRef ds:uri="c7c58ea0-bdf8-43dc-ad23-a02c2eab9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8D72EE-AEC6-4153-93C6-C8CFA8CA4BF2}">
  <ds:schemaRefs>
    <ds:schemaRef ds:uri="http://schemas.microsoft.com/sharepoint/events"/>
  </ds:schemaRefs>
</ds:datastoreItem>
</file>

<file path=customXml/itemProps3.xml><?xml version="1.0" encoding="utf-8"?>
<ds:datastoreItem xmlns:ds="http://schemas.openxmlformats.org/officeDocument/2006/customXml" ds:itemID="{AA51AC54-4078-4719-AD43-E962C05891BC}">
  <ds:schemaRefs>
    <ds:schemaRef ds:uri="http://schemas.microsoft.com/sharepoint/v3/contenttype/forms"/>
  </ds:schemaRefs>
</ds:datastoreItem>
</file>

<file path=customXml/itemProps4.xml><?xml version="1.0" encoding="utf-8"?>
<ds:datastoreItem xmlns:ds="http://schemas.openxmlformats.org/officeDocument/2006/customXml" ds:itemID="{4316F1D2-EC3C-4C16-90A1-A843AA416143}">
  <ds:schemaRef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c7c58ea0-bdf8-43dc-ad23-a02c2eab9c07"/>
    <ds:schemaRef ds:uri="http://purl.org/dc/elements/1.1/"/>
    <ds:schemaRef ds:uri="http://schemas.openxmlformats.org/package/2006/metadata/core-properties"/>
    <ds:schemaRef ds:uri="f45d78f8-9805-4d3c-b4c2-36c286252a4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5204</TotalTime>
  <Words>699</Words>
  <Application>Microsoft Macintosh PowerPoint</Application>
  <PresentationFormat>Widescreen</PresentationFormat>
  <Paragraphs>115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Montserrat</vt:lpstr>
      <vt:lpstr>Arial</vt:lpstr>
      <vt:lpstr>Montserrat Light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Daan Groot</cp:lastModifiedBy>
  <cp:revision>93</cp:revision>
  <dcterms:created xsi:type="dcterms:W3CDTF">2019-02-11T13:33:18Z</dcterms:created>
  <dcterms:modified xsi:type="dcterms:W3CDTF">2024-03-01T11:08:33Z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0x010100681CB511FCAEB642900A3146DF32C2B4</vt:lpwstr>
  </property>
  <property fmtid="{D5CDD505-2E9C-101B-9397-08002B2CF9AE}" pid="3" name="MediaServiceImageTags">
    <vt:lpwstr/>
  </property>
  <property fmtid="{D5CDD505-2E9C-101B-9397-08002B2CF9AE}" pid="4" name="_dlc_DocIdItemGuid">
    <vt:lpwstr>96e8b9fb-9078-4281-a69b-0b7e563109f9</vt:lpwstr>
  </property>
</Properties>
</file>